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1"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Lst>
  <p:sldSz cy="6858000" cx="12192000"/>
  <p:notesSz cx="6858000" cy="9144000"/>
  <p:embeddedFontLst>
    <p:embeddedFont>
      <p:font typeface="Century Gothic"/>
      <p:regular r:id="rId38"/>
      <p:bold r:id="rId39"/>
      <p:italic r:id="rId40"/>
      <p:boldItalic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CenturyGothic-italic.fntdata"/><Relationship Id="rId20" Type="http://schemas.openxmlformats.org/officeDocument/2006/relationships/slide" Target="slides/slide16.xml"/><Relationship Id="rId41" Type="http://schemas.openxmlformats.org/officeDocument/2006/relationships/font" Target="fonts/CenturyGothic-boldItalic.fntdata"/><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font" Target="fonts/CenturyGothic-bold.fntdata"/><Relationship Id="rId16" Type="http://schemas.openxmlformats.org/officeDocument/2006/relationships/slide" Target="slides/slide12.xml"/><Relationship Id="rId38" Type="http://schemas.openxmlformats.org/officeDocument/2006/relationships/font" Target="fonts/CenturyGothic-regular.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1" name="Google Shape;6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1" name="Google Shape;71;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Everyone is good at math</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2" name="Google Shape;82;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rPr lang="en-US"/>
              <a:t>The government no longer requires us to complete KS1 SATs, although they do still produce the assessments, and we still use them. This is done inline with the rest of the school’s assessment weeks and is only used for internal purposes.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3009d06a57a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2" name="Google Shape;92;g3009d06a57a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2" name="Google Shape;10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2" name="Google Shape;112;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We do not group or set children at Portfields. This limits the children’s access to the full curriculum and from a young age children start to believe that they are either those who can do maths and those who can’t. Everyone can do maths. Differentiations still happens those who are grasp concepts easily are challenged with rich and sophisticated problems to deepen their understanding and those who require more assistance are given just that to consolidate their understanding before moving on.</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2" name="Google Shape;122;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The Concrete stage encourages the use of manipulatives and physical resources to physically show the process behind what is being taught. At its most basic level, this can be as simple as using counters, sweets, marbles, etc to show numbers/amounts, allowing children to visualise the idea of more or less or comprehend what 3 (or any given number) actually is.</a:t>
            </a:r>
            <a:endParaRPr/>
          </a:p>
          <a:p>
            <a:pPr indent="-228600" lvl="0" marL="457200" rtl="0" algn="l">
              <a:lnSpc>
                <a:spcPct val="100000"/>
              </a:lnSpc>
              <a:spcBef>
                <a:spcPts val="0"/>
              </a:spcBef>
              <a:spcAft>
                <a:spcPts val="0"/>
              </a:spcAft>
              <a:buSzPts val="1100"/>
              <a:buNone/>
            </a:pPr>
            <a:r>
              <a:t/>
            </a:r>
            <a:endParaRPr/>
          </a:p>
          <a:p>
            <a:pPr indent="-298450" lvl="0" marL="457200" rtl="0" algn="l">
              <a:lnSpc>
                <a:spcPct val="100000"/>
              </a:lnSpc>
              <a:spcBef>
                <a:spcPts val="0"/>
              </a:spcBef>
              <a:spcAft>
                <a:spcPts val="0"/>
              </a:spcAft>
              <a:buSzPts val="1100"/>
              <a:buChar char="●"/>
            </a:pPr>
            <a:r>
              <a:rPr lang="en-US"/>
              <a:t>• All of the main mathematical operations can be introduced and explored in this way. You’ll find that learners love getting involved with this hands-on approach</a:t>
            </a:r>
            <a:endParaRPr/>
          </a:p>
          <a:p>
            <a:pPr indent="-228600" lvl="0" marL="457200" rtl="0" algn="l">
              <a:lnSpc>
                <a:spcPct val="100000"/>
              </a:lnSpc>
              <a:spcBef>
                <a:spcPts val="0"/>
              </a:spcBef>
              <a:spcAft>
                <a:spcPts val="0"/>
              </a:spcAft>
              <a:buSzPts val="1100"/>
              <a:buNone/>
            </a:pPr>
            <a:r>
              <a:t/>
            </a:r>
            <a:endParaRPr/>
          </a:p>
          <a:p>
            <a:pPr indent="-298450" lvl="0" marL="457200" rtl="0" algn="l">
              <a:lnSpc>
                <a:spcPct val="100000"/>
              </a:lnSpc>
              <a:spcBef>
                <a:spcPts val="0"/>
              </a:spcBef>
              <a:spcAft>
                <a:spcPts val="0"/>
              </a:spcAft>
              <a:buSzPts val="1100"/>
              <a:buChar char="●"/>
            </a:pPr>
            <a:r>
              <a:rPr lang="en-US"/>
              <a:t>Once secure with understanding at the concrete stage, pupils move on to pictorial based problem-solving and expression. The physical resources are generally replaced with a pictorial representation. Additionally, visual support strategies such as ten frames, bar models and part whole representations are used for pupils to show their understanding through answering questions using these visuals.</a:t>
            </a:r>
            <a:endParaRPr/>
          </a:p>
          <a:p>
            <a:pPr indent="-228600" lvl="0" marL="457200" rtl="0" algn="l">
              <a:lnSpc>
                <a:spcPct val="100000"/>
              </a:lnSpc>
              <a:spcBef>
                <a:spcPts val="0"/>
              </a:spcBef>
              <a:spcAft>
                <a:spcPts val="0"/>
              </a:spcAft>
              <a:buSzPts val="1100"/>
              <a:buNone/>
            </a:pPr>
            <a:r>
              <a:t/>
            </a:r>
            <a:endParaRPr/>
          </a:p>
          <a:p>
            <a:pPr indent="-228600" lvl="0" marL="457200" rtl="0" algn="l">
              <a:lnSpc>
                <a:spcPct val="100000"/>
              </a:lnSpc>
              <a:spcBef>
                <a:spcPts val="0"/>
              </a:spcBef>
              <a:spcAft>
                <a:spcPts val="0"/>
              </a:spcAft>
              <a:buSzPts val="1100"/>
              <a:buNone/>
            </a:pPr>
            <a:r>
              <a:t/>
            </a:r>
            <a:endParaRPr/>
          </a:p>
          <a:p>
            <a:pPr indent="-298450" lvl="0" marL="457200" rtl="0" algn="l">
              <a:lnSpc>
                <a:spcPct val="100000"/>
              </a:lnSpc>
              <a:spcBef>
                <a:spcPts val="0"/>
              </a:spcBef>
              <a:spcAft>
                <a:spcPts val="0"/>
              </a:spcAft>
              <a:buSzPts val="1100"/>
              <a:buChar char="●"/>
            </a:pPr>
            <a:r>
              <a:rPr lang="en-US"/>
              <a:t> • The pictorial stage is essential for learners to consolidate and secure their understanding of topics. It bridges the gap between getting to grips with a concept (quite literally) and knowing how to combat more abstract ideas.</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2" name="Google Shape;132;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4" name="Google Shape;144;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Variety- showing them in different way</a:t>
            </a:r>
            <a:endParaRPr/>
          </a:p>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4" name="Google Shape;154;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The maths LTP is available on our website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4" name="Google Shape;164;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rPr lang="en-US"/>
              <a:t>We move in small steps to ensure that deep understanding. </a:t>
            </a:r>
            <a:endParaRPr/>
          </a:p>
          <a:p>
            <a:pPr indent="0" lvl="0" marL="158750" rtl="0" algn="l">
              <a:lnSpc>
                <a:spcPct val="100000"/>
              </a:lnSpc>
              <a:spcBef>
                <a:spcPts val="0"/>
              </a:spcBef>
              <a:spcAft>
                <a:spcPts val="0"/>
              </a:spcAft>
              <a:buSzPts val="1100"/>
              <a:buNone/>
            </a:pPr>
            <a:r>
              <a:t/>
            </a:r>
            <a:endParaRPr/>
          </a:p>
          <a:p>
            <a:pPr indent="0" lvl="0" marL="158750" rtl="0" algn="l">
              <a:lnSpc>
                <a:spcPct val="100000"/>
              </a:lnSpc>
              <a:spcBef>
                <a:spcPts val="0"/>
              </a:spcBef>
              <a:spcAft>
                <a:spcPts val="0"/>
              </a:spcAft>
              <a:buSzPts val="1100"/>
              <a:buNone/>
            </a:pPr>
            <a:r>
              <a:rPr lang="en-US"/>
              <a:t>Each lesson starts with a flashback 4 which allows for previous learning to be revisited. We use flash backs across the school to ensure we are closing gaps if any. Some content is only covered in 1 particular year group and therefore needs to be revisited so children remember. Flashback completed in books. </a:t>
            </a:r>
            <a:endParaRPr/>
          </a:p>
          <a:p>
            <a:pPr indent="0" lvl="0" marL="158750" rtl="0" algn="l">
              <a:lnSpc>
                <a:spcPct val="100000"/>
              </a:lnSpc>
              <a:spcBef>
                <a:spcPts val="0"/>
              </a:spcBef>
              <a:spcAft>
                <a:spcPts val="0"/>
              </a:spcAft>
              <a:buSzPts val="1100"/>
              <a:buNone/>
            </a:pPr>
            <a:r>
              <a:t/>
            </a:r>
            <a:endParaRPr/>
          </a:p>
          <a:p>
            <a:pPr indent="0" lvl="0" marL="158750" rtl="0" algn="l">
              <a:lnSpc>
                <a:spcPct val="100000"/>
              </a:lnSpc>
              <a:spcBef>
                <a:spcPts val="0"/>
              </a:spcBef>
              <a:spcAft>
                <a:spcPts val="0"/>
              </a:spcAft>
              <a:buSzPts val="1100"/>
              <a:buNone/>
            </a:pPr>
            <a:r>
              <a:rPr lang="en-US"/>
              <a:t>Year 1 autumn term start on WB until comfortable to complete in book.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5" name="Google Shape;175;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Children would have their own 10 frame and counters. The teacher would be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4" name="Google Shape;184;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An example of a Y2 lesson.  Teacher to model this with children using frame 10 nd counters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7" name="Google Shape;247;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a:p>
            <a:pPr indent="-298450" lvl="0" marL="457200" rtl="0" algn="l">
              <a:lnSpc>
                <a:spcPct val="100000"/>
              </a:lnSpc>
              <a:spcBef>
                <a:spcPts val="0"/>
              </a:spcBef>
              <a:spcAft>
                <a:spcPts val="0"/>
              </a:spcAft>
              <a:buSzPts val="1100"/>
              <a:buChar char="●"/>
            </a:pPr>
            <a:r>
              <a:rPr lang="en-US"/>
              <a:t>Rekenreks concrete resource that children will be come familiar with as they use this in their mastery number sessions. </a:t>
            </a:r>
            <a:endParaRPr/>
          </a:p>
          <a:p>
            <a:pPr indent="-298450" lvl="0" marL="457200" rtl="0" algn="l">
              <a:lnSpc>
                <a:spcPct val="100000"/>
              </a:lnSpc>
              <a:spcBef>
                <a:spcPts val="0"/>
              </a:spcBef>
              <a:spcAft>
                <a:spcPts val="0"/>
              </a:spcAft>
              <a:buSzPts val="1100"/>
              <a:buChar char="●"/>
            </a:pPr>
            <a:r>
              <a:rPr lang="en-US"/>
              <a:t>Similar to an abacus, help children to s a maths counting frame build good number sense through the maths mastery approach that that uses hands-on activities to help children make meaningful connections to early years maths concept</a:t>
            </a:r>
            <a:endParaRPr/>
          </a:p>
          <a:p>
            <a:pPr indent="-298450" lvl="0" marL="457200" rtl="0" algn="l">
              <a:lnSpc>
                <a:spcPct val="100000"/>
              </a:lnSpc>
              <a:spcBef>
                <a:spcPts val="0"/>
              </a:spcBef>
              <a:spcAft>
                <a:spcPts val="0"/>
              </a:spcAft>
              <a:buSzPts val="1100"/>
              <a:buChar char="●"/>
            </a:pPr>
            <a:r>
              <a:rPr lang="en-US"/>
              <a:t>Tiny demonstrating his reasoning as Reasoning is part of each lesson. This allows the children to discuss this thus promoting theirs.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0" name="Google Shape;340;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A number line shown to demonstrate as well as sentence stems to help</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4" name="Google Shape;394;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Book work. Were the work is shown abstract. However the children will still have the concrete on their tables to support them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4" name="Google Shape;404;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4" name="Google Shape;414;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4" name="Google Shape;424;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rPr lang="en-US"/>
              <a:t>Sentence stems to help remember where children are encouraged to repeat to help remember the composition of the number. </a:t>
            </a:r>
            <a:endParaRPr/>
          </a:p>
          <a:p>
            <a:pPr indent="0" lvl="0" marL="158750" rtl="0" algn="l">
              <a:lnSpc>
                <a:spcPct val="100000"/>
              </a:lnSpc>
              <a:spcBef>
                <a:spcPts val="0"/>
              </a:spcBef>
              <a:spcAft>
                <a:spcPts val="0"/>
              </a:spcAft>
              <a:buSzPts val="1100"/>
              <a:buNone/>
            </a:pPr>
            <a:r>
              <a:rPr lang="en-US"/>
              <a:t>They would have looked at this previously. </a:t>
            </a:r>
            <a:endParaRPr/>
          </a:p>
          <a:p>
            <a:pPr indent="0" lvl="0" marL="158750" rtl="0" algn="l">
              <a:lnSpc>
                <a:spcPct val="100000"/>
              </a:lnSpc>
              <a:spcBef>
                <a:spcPts val="0"/>
              </a:spcBef>
              <a:spcAft>
                <a:spcPts val="0"/>
              </a:spcAft>
              <a:buSzPts val="1100"/>
              <a:buNone/>
            </a:pPr>
            <a:r>
              <a:t/>
            </a:r>
            <a:endParaRPr/>
          </a:p>
          <a:p>
            <a:pPr indent="0" lvl="0" marL="158750" rtl="0" algn="l">
              <a:lnSpc>
                <a:spcPct val="100000"/>
              </a:lnSpc>
              <a:spcBef>
                <a:spcPts val="0"/>
              </a:spcBef>
              <a:spcAft>
                <a:spcPts val="0"/>
              </a:spcAft>
              <a:buSzPts val="1100"/>
              <a:buNone/>
            </a:pPr>
            <a:r>
              <a:rPr lang="en-US"/>
              <a:t>6 is made of 5 and 1 ……….  5 and 1 make 6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3" name="Google Shape;433;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2" name="Google Shape;442;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Hungarian number pattern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1" name="Google Shape;451;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Ten frame- fluency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0" name="Google Shape;460;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Rekenrek </a:t>
            </a:r>
            <a:endParaRPr/>
          </a:p>
          <a:p>
            <a:pPr indent="-298450" lvl="0" marL="457200" rtl="0" algn="l">
              <a:lnSpc>
                <a:spcPct val="100000"/>
              </a:lnSpc>
              <a:spcBef>
                <a:spcPts val="0"/>
              </a:spcBef>
              <a:spcAft>
                <a:spcPts val="0"/>
              </a:spcAft>
              <a:buSzPts val="1100"/>
              <a:buChar char="●"/>
            </a:pPr>
            <a:r>
              <a:rPr lang="en-US"/>
              <a:t>A) is the right one </a:t>
            </a:r>
            <a:endParaRPr/>
          </a:p>
          <a:p>
            <a:pPr indent="-298450" lvl="0" marL="457200" rtl="0" algn="l">
              <a:lnSpc>
                <a:spcPct val="100000"/>
              </a:lnSpc>
              <a:spcBef>
                <a:spcPts val="0"/>
              </a:spcBef>
              <a:spcAft>
                <a:spcPts val="0"/>
              </a:spcAft>
              <a:buSzPts val="1100"/>
              <a:buChar char="●"/>
            </a:pPr>
            <a:r>
              <a:rPr lang="en-US"/>
              <a:t>B) children might say it 4 teen and therefore write 4 1 </a:t>
            </a:r>
            <a:endParaRPr/>
          </a:p>
          <a:p>
            <a:pPr indent="-298450" lvl="0" marL="457200" rtl="0" algn="l">
              <a:lnSpc>
                <a:spcPct val="100000"/>
              </a:lnSpc>
              <a:spcBef>
                <a:spcPts val="0"/>
              </a:spcBef>
              <a:spcAft>
                <a:spcPts val="0"/>
              </a:spcAft>
              <a:buSzPts val="1100"/>
              <a:buChar char="●"/>
            </a:pPr>
            <a:r>
              <a:rPr lang="en-US"/>
              <a:t>C) looks at doubles which they will eventually do</a:t>
            </a:r>
            <a:endParaRPr/>
          </a:p>
          <a:p>
            <a:pPr indent="-298450" lvl="0" marL="457200" rtl="0" algn="l">
              <a:lnSpc>
                <a:spcPct val="100000"/>
              </a:lnSpc>
              <a:spcBef>
                <a:spcPts val="0"/>
              </a:spcBef>
              <a:spcAft>
                <a:spcPts val="0"/>
              </a:spcAft>
              <a:buSzPts val="1100"/>
              <a:buChar char="●"/>
            </a:pPr>
            <a:r>
              <a:rPr lang="en-US"/>
              <a:t>In this particular lesson Children will all make it the same way in order to understand that there is one 10 and 4 ones to make 14 using a rekenrek</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2" name="Google Shape;472;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Compare I have more/less socks, spoons, estimate guessing game,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2" name="Shape 492"/>
        <p:cNvGrpSpPr/>
        <p:nvPr/>
      </p:nvGrpSpPr>
      <p:grpSpPr>
        <a:xfrm>
          <a:off x="0" y="0"/>
          <a:ext cx="0" cy="0"/>
          <a:chOff x="0" y="0"/>
          <a:chExt cx="0" cy="0"/>
        </a:xfrm>
      </p:grpSpPr>
      <p:sp>
        <p:nvSpPr>
          <p:cNvPr id="493" name="Google Shape;493;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4" name="Google Shape;494;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Number block BBC iPlyaer </a:t>
            </a:r>
            <a:endParaRPr/>
          </a:p>
          <a:p>
            <a:pPr indent="-298450" lvl="0" marL="457200" rtl="0" algn="l">
              <a:lnSpc>
                <a:spcPct val="100000"/>
              </a:lnSpc>
              <a:spcBef>
                <a:spcPts val="0"/>
              </a:spcBef>
              <a:spcAft>
                <a:spcPts val="0"/>
              </a:spcAft>
              <a:buSzPts val="1100"/>
              <a:buChar char="●"/>
            </a:pPr>
            <a:r>
              <a:rPr lang="en-US"/>
              <a:t>Hit the button </a:t>
            </a:r>
            <a:endParaRPr/>
          </a:p>
          <a:p>
            <a:pPr indent="-298450" lvl="0" marL="457200" rtl="0" algn="l">
              <a:lnSpc>
                <a:spcPct val="100000"/>
              </a:lnSpc>
              <a:spcBef>
                <a:spcPts val="0"/>
              </a:spcBef>
              <a:spcAft>
                <a:spcPts val="0"/>
              </a:spcAft>
              <a:buSzPts val="1100"/>
              <a:buChar char="●"/>
            </a:pPr>
            <a:r>
              <a:rPr lang="en-US"/>
              <a:t>Top marks </a:t>
            </a:r>
            <a:endParaRPr/>
          </a:p>
          <a:p>
            <a:pPr indent="-298450" lvl="0" marL="457200" rtl="0" algn="l">
              <a:lnSpc>
                <a:spcPct val="100000"/>
              </a:lnSpc>
              <a:spcBef>
                <a:spcPts val="0"/>
              </a:spcBef>
              <a:spcAft>
                <a:spcPts val="0"/>
              </a:spcAft>
              <a:buSzPts val="1100"/>
              <a:buChar char="●"/>
            </a:pPr>
            <a:r>
              <a:rPr lang="en-US"/>
              <a:t>WhiteRose </a:t>
            </a:r>
            <a:endParaRPr/>
          </a:p>
          <a:p>
            <a:pPr indent="-298450" lvl="0" marL="457200" rtl="0" algn="l">
              <a:lnSpc>
                <a:spcPct val="100000"/>
              </a:lnSpc>
              <a:spcBef>
                <a:spcPts val="0"/>
              </a:spcBef>
              <a:spcAft>
                <a:spcPts val="0"/>
              </a:spcAft>
              <a:buSzPts val="1100"/>
              <a:buChar char="●"/>
            </a:pPr>
            <a:r>
              <a:rPr lang="en-US"/>
              <a:t>Role play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1" name="Google Shape;521;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8" name="Shape 528"/>
        <p:cNvGrpSpPr/>
        <p:nvPr/>
      </p:nvGrpSpPr>
      <p:grpSpPr>
        <a:xfrm>
          <a:off x="0" y="0"/>
          <a:ext cx="0" cy="0"/>
          <a:chOff x="0" y="0"/>
          <a:chExt cx="0" cy="0"/>
        </a:xfrm>
      </p:grpSpPr>
      <p:sp>
        <p:nvSpPr>
          <p:cNvPr id="529" name="Google Shape;529;p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30" name="Google Shape;530;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8" name="Shape 538"/>
        <p:cNvGrpSpPr/>
        <p:nvPr/>
      </p:nvGrpSpPr>
      <p:grpSpPr>
        <a:xfrm>
          <a:off x="0" y="0"/>
          <a:ext cx="0" cy="0"/>
          <a:chOff x="0" y="0"/>
          <a:chExt cx="0" cy="0"/>
        </a:xfrm>
      </p:grpSpPr>
      <p:sp>
        <p:nvSpPr>
          <p:cNvPr id="539" name="Google Shape;539;p3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40" name="Google Shape;540;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415611" y="992767"/>
            <a:ext cx="11360700" cy="2736900"/>
          </a:xfrm>
          <a:prstGeom prst="rect">
            <a:avLst/>
          </a:prstGeom>
          <a:noFill/>
          <a:ln>
            <a:noFill/>
          </a:ln>
        </p:spPr>
        <p:txBody>
          <a:bodyPr anchorCtr="0" anchor="b" bIns="121900" lIns="121900" spcFirstLastPara="1" rIns="121900" wrap="square" tIns="121900">
            <a:normAutofit/>
          </a:bodyPr>
          <a:lstStyle>
            <a:lvl1pPr lvl="0" algn="ctr">
              <a:lnSpc>
                <a:spcPct val="100000"/>
              </a:lnSpc>
              <a:spcBef>
                <a:spcPts val="0"/>
              </a:spcBef>
              <a:spcAft>
                <a:spcPts val="0"/>
              </a:spcAft>
              <a:buSzPts val="6900"/>
              <a:buNone/>
              <a:defRPr sz="6900"/>
            </a:lvl1pPr>
            <a:lvl2pPr lvl="1" algn="ctr">
              <a:lnSpc>
                <a:spcPct val="100000"/>
              </a:lnSpc>
              <a:spcBef>
                <a:spcPts val="0"/>
              </a:spcBef>
              <a:spcAft>
                <a:spcPts val="0"/>
              </a:spcAft>
              <a:buSzPts val="6900"/>
              <a:buNone/>
              <a:defRPr sz="6900"/>
            </a:lvl2pPr>
            <a:lvl3pPr lvl="2" algn="ctr">
              <a:lnSpc>
                <a:spcPct val="100000"/>
              </a:lnSpc>
              <a:spcBef>
                <a:spcPts val="0"/>
              </a:spcBef>
              <a:spcAft>
                <a:spcPts val="0"/>
              </a:spcAft>
              <a:buSzPts val="6900"/>
              <a:buNone/>
              <a:defRPr sz="6900"/>
            </a:lvl3pPr>
            <a:lvl4pPr lvl="3" algn="ctr">
              <a:lnSpc>
                <a:spcPct val="100000"/>
              </a:lnSpc>
              <a:spcBef>
                <a:spcPts val="0"/>
              </a:spcBef>
              <a:spcAft>
                <a:spcPts val="0"/>
              </a:spcAft>
              <a:buSzPts val="6900"/>
              <a:buNone/>
              <a:defRPr sz="6900"/>
            </a:lvl4pPr>
            <a:lvl5pPr lvl="4" algn="ctr">
              <a:lnSpc>
                <a:spcPct val="100000"/>
              </a:lnSpc>
              <a:spcBef>
                <a:spcPts val="0"/>
              </a:spcBef>
              <a:spcAft>
                <a:spcPts val="0"/>
              </a:spcAft>
              <a:buSzPts val="6900"/>
              <a:buNone/>
              <a:defRPr sz="6900"/>
            </a:lvl5pPr>
            <a:lvl6pPr lvl="5" algn="ctr">
              <a:lnSpc>
                <a:spcPct val="100000"/>
              </a:lnSpc>
              <a:spcBef>
                <a:spcPts val="0"/>
              </a:spcBef>
              <a:spcAft>
                <a:spcPts val="0"/>
              </a:spcAft>
              <a:buSzPts val="6900"/>
              <a:buNone/>
              <a:defRPr sz="6900"/>
            </a:lvl6pPr>
            <a:lvl7pPr lvl="6" algn="ctr">
              <a:lnSpc>
                <a:spcPct val="100000"/>
              </a:lnSpc>
              <a:spcBef>
                <a:spcPts val="0"/>
              </a:spcBef>
              <a:spcAft>
                <a:spcPts val="0"/>
              </a:spcAft>
              <a:buSzPts val="6900"/>
              <a:buNone/>
              <a:defRPr sz="6900"/>
            </a:lvl7pPr>
            <a:lvl8pPr lvl="7" algn="ctr">
              <a:lnSpc>
                <a:spcPct val="100000"/>
              </a:lnSpc>
              <a:spcBef>
                <a:spcPts val="0"/>
              </a:spcBef>
              <a:spcAft>
                <a:spcPts val="0"/>
              </a:spcAft>
              <a:buSzPts val="6900"/>
              <a:buNone/>
              <a:defRPr sz="6900"/>
            </a:lvl8pPr>
            <a:lvl9pPr lvl="8" algn="ctr">
              <a:lnSpc>
                <a:spcPct val="100000"/>
              </a:lnSpc>
              <a:spcBef>
                <a:spcPts val="0"/>
              </a:spcBef>
              <a:spcAft>
                <a:spcPts val="0"/>
              </a:spcAft>
              <a:buSzPts val="6900"/>
              <a:buNone/>
              <a:defRPr sz="6900"/>
            </a:lvl9pPr>
          </a:lstStyle>
          <a:p/>
        </p:txBody>
      </p:sp>
      <p:sp>
        <p:nvSpPr>
          <p:cNvPr id="11" name="Google Shape;11;p2"/>
          <p:cNvSpPr txBox="1"/>
          <p:nvPr>
            <p:ph idx="1" type="subTitle"/>
          </p:nvPr>
        </p:nvSpPr>
        <p:spPr>
          <a:xfrm>
            <a:off x="415600" y="3778833"/>
            <a:ext cx="11360700" cy="1056900"/>
          </a:xfrm>
          <a:prstGeom prst="rect">
            <a:avLst/>
          </a:prstGeom>
          <a:noFill/>
          <a:ln>
            <a:noFill/>
          </a:ln>
        </p:spPr>
        <p:txBody>
          <a:bodyPr anchorCtr="0" anchor="t" bIns="121900" lIns="121900" spcFirstLastPara="1" rIns="121900" wrap="square" tIns="121900">
            <a:normAutofit/>
          </a:bodyPr>
          <a:lstStyle>
            <a:lvl1pPr lvl="0" algn="ctr">
              <a:lnSpc>
                <a:spcPct val="100000"/>
              </a:lnSpc>
              <a:spcBef>
                <a:spcPts val="0"/>
              </a:spcBef>
              <a:spcAft>
                <a:spcPts val="0"/>
              </a:spcAft>
              <a:buSzPts val="3700"/>
              <a:buNone/>
              <a:defRPr sz="3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p:txBody>
      </p:sp>
      <p:sp>
        <p:nvSpPr>
          <p:cNvPr id="12" name="Google Shape;12;p2"/>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3"/>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p:txBody>
      </p:sp>
      <p:sp>
        <p:nvSpPr>
          <p:cNvPr id="15" name="Google Shape;15;p3"/>
          <p:cNvSpPr txBox="1"/>
          <p:nvPr>
            <p:ph idx="1" type="body"/>
          </p:nvPr>
        </p:nvSpPr>
        <p:spPr>
          <a:xfrm>
            <a:off x="415600" y="1536633"/>
            <a:ext cx="11360700" cy="4555200"/>
          </a:xfrm>
          <a:prstGeom prst="rect">
            <a:avLst/>
          </a:prstGeom>
          <a:noFill/>
          <a:ln>
            <a:noFill/>
          </a:ln>
        </p:spPr>
        <p:txBody>
          <a:bodyPr anchorCtr="0" anchor="t" bIns="121900" lIns="121900" spcFirstLastPara="1" rIns="121900" wrap="square" tIns="121900">
            <a:normAutofit/>
          </a:bodyPr>
          <a:lstStyle>
            <a:lvl1pPr indent="-381000" lvl="0" marL="457200" algn="l">
              <a:lnSpc>
                <a:spcPct val="115000"/>
              </a:lnSpc>
              <a:spcBef>
                <a:spcPts val="0"/>
              </a:spcBef>
              <a:spcAft>
                <a:spcPts val="0"/>
              </a:spcAft>
              <a:buSzPts val="2400"/>
              <a:buChar char="●"/>
              <a:defRPr/>
            </a:lvl1pPr>
            <a:lvl2pPr indent="-349250" lvl="1" marL="914400" algn="l">
              <a:lnSpc>
                <a:spcPct val="115000"/>
              </a:lnSpc>
              <a:spcBef>
                <a:spcPts val="0"/>
              </a:spcBef>
              <a:spcAft>
                <a:spcPts val="0"/>
              </a:spcAft>
              <a:buSzPts val="1900"/>
              <a:buChar char="○"/>
              <a:defRPr/>
            </a:lvl2pPr>
            <a:lvl3pPr indent="-349250" lvl="2" marL="1371600" algn="l">
              <a:lnSpc>
                <a:spcPct val="115000"/>
              </a:lnSpc>
              <a:spcBef>
                <a:spcPts val="0"/>
              </a:spcBef>
              <a:spcAft>
                <a:spcPts val="0"/>
              </a:spcAft>
              <a:buSzPts val="1900"/>
              <a:buChar char="■"/>
              <a:defRPr/>
            </a:lvl3pPr>
            <a:lvl4pPr indent="-349250" lvl="3" marL="1828800" algn="l">
              <a:lnSpc>
                <a:spcPct val="115000"/>
              </a:lnSpc>
              <a:spcBef>
                <a:spcPts val="0"/>
              </a:spcBef>
              <a:spcAft>
                <a:spcPts val="0"/>
              </a:spcAft>
              <a:buSzPts val="1900"/>
              <a:buChar char="●"/>
              <a:defRPr/>
            </a:lvl4pPr>
            <a:lvl5pPr indent="-349250" lvl="4" marL="2286000" algn="l">
              <a:lnSpc>
                <a:spcPct val="115000"/>
              </a:lnSpc>
              <a:spcBef>
                <a:spcPts val="0"/>
              </a:spcBef>
              <a:spcAft>
                <a:spcPts val="0"/>
              </a:spcAft>
              <a:buSzPts val="1900"/>
              <a:buChar char="○"/>
              <a:defRPr/>
            </a:lvl5pPr>
            <a:lvl6pPr indent="-349250" lvl="5" marL="2743200" algn="l">
              <a:lnSpc>
                <a:spcPct val="115000"/>
              </a:lnSpc>
              <a:spcBef>
                <a:spcPts val="0"/>
              </a:spcBef>
              <a:spcAft>
                <a:spcPts val="0"/>
              </a:spcAft>
              <a:buSzPts val="1900"/>
              <a:buChar char="■"/>
              <a:defRPr/>
            </a:lvl6pPr>
            <a:lvl7pPr indent="-349250" lvl="6" marL="3200400" algn="l">
              <a:lnSpc>
                <a:spcPct val="115000"/>
              </a:lnSpc>
              <a:spcBef>
                <a:spcPts val="0"/>
              </a:spcBef>
              <a:spcAft>
                <a:spcPts val="0"/>
              </a:spcAft>
              <a:buSzPts val="1900"/>
              <a:buChar char="●"/>
              <a:defRPr/>
            </a:lvl7pPr>
            <a:lvl8pPr indent="-349250" lvl="7" marL="3657600" algn="l">
              <a:lnSpc>
                <a:spcPct val="115000"/>
              </a:lnSpc>
              <a:spcBef>
                <a:spcPts val="0"/>
              </a:spcBef>
              <a:spcAft>
                <a:spcPts val="0"/>
              </a:spcAft>
              <a:buSzPts val="1900"/>
              <a:buChar char="○"/>
              <a:defRPr/>
            </a:lvl8pPr>
            <a:lvl9pPr indent="-349250" lvl="8" marL="4114800" algn="l">
              <a:lnSpc>
                <a:spcPct val="115000"/>
              </a:lnSpc>
              <a:spcBef>
                <a:spcPts val="0"/>
              </a:spcBef>
              <a:spcAft>
                <a:spcPts val="0"/>
              </a:spcAft>
              <a:buSzPts val="1900"/>
              <a:buChar char="■"/>
              <a:defRPr/>
            </a:lvl9pPr>
          </a:lstStyle>
          <a:p/>
        </p:txBody>
      </p:sp>
      <p:sp>
        <p:nvSpPr>
          <p:cNvPr id="16" name="Google Shape;16;p3"/>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7" name="Shape 17"/>
        <p:cNvGrpSpPr/>
        <p:nvPr/>
      </p:nvGrpSpPr>
      <p:grpSpPr>
        <a:xfrm>
          <a:off x="0" y="0"/>
          <a:ext cx="0" cy="0"/>
          <a:chOff x="0" y="0"/>
          <a:chExt cx="0" cy="0"/>
        </a:xfrm>
      </p:grpSpPr>
      <p:sp>
        <p:nvSpPr>
          <p:cNvPr id="18" name="Google Shape;18;p4"/>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p:txBody>
      </p:sp>
      <p:sp>
        <p:nvSpPr>
          <p:cNvPr id="19" name="Google Shape;19;p4"/>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content slide">
  <p:cSld name="Main content slide">
    <p:spTree>
      <p:nvGrpSpPr>
        <p:cNvPr id="20" name="Shape 20"/>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6"/>
          <p:cNvSpPr txBox="1"/>
          <p:nvPr>
            <p:ph type="title"/>
          </p:nvPr>
        </p:nvSpPr>
        <p:spPr>
          <a:xfrm>
            <a:off x="677334" y="609600"/>
            <a:ext cx="8596800" cy="13209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3600"/>
              <a:buFont typeface="Trebuchet MS"/>
              <a:buNone/>
              <a:defRPr sz="3600"/>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p:txBody>
      </p:sp>
      <p:sp>
        <p:nvSpPr>
          <p:cNvPr id="23" name="Google Shape;23;p6"/>
          <p:cNvSpPr txBox="1"/>
          <p:nvPr>
            <p:ph idx="1" type="body"/>
          </p:nvPr>
        </p:nvSpPr>
        <p:spPr>
          <a:xfrm>
            <a:off x="677334" y="2160589"/>
            <a:ext cx="8596800" cy="3880800"/>
          </a:xfrm>
          <a:prstGeom prst="rect">
            <a:avLst/>
          </a:prstGeom>
          <a:noFill/>
          <a:ln>
            <a:noFill/>
          </a:ln>
        </p:spPr>
        <p:txBody>
          <a:bodyPr anchorCtr="0" anchor="t" bIns="45700" lIns="91425" spcFirstLastPara="1" rIns="91425" wrap="square" tIns="45700">
            <a:normAutofit/>
          </a:bodyPr>
          <a:lstStyle>
            <a:lvl1pPr indent="-320040" lvl="0" marL="457200" algn="l">
              <a:lnSpc>
                <a:spcPct val="115000"/>
              </a:lnSpc>
              <a:spcBef>
                <a:spcPts val="1000"/>
              </a:spcBef>
              <a:spcAft>
                <a:spcPts val="0"/>
              </a:spcAft>
              <a:buSzPts val="1440"/>
              <a:buChar char="●"/>
              <a:defRPr/>
            </a:lvl1pPr>
            <a:lvl2pPr indent="-320040" lvl="1" marL="914400" algn="l">
              <a:lnSpc>
                <a:spcPct val="115000"/>
              </a:lnSpc>
              <a:spcBef>
                <a:spcPts val="1000"/>
              </a:spcBef>
              <a:spcAft>
                <a:spcPts val="0"/>
              </a:spcAft>
              <a:buSzPts val="1440"/>
              <a:buChar char="○"/>
              <a:defRPr/>
            </a:lvl2pPr>
            <a:lvl3pPr indent="-320039" lvl="2" marL="1371600" algn="l">
              <a:lnSpc>
                <a:spcPct val="115000"/>
              </a:lnSpc>
              <a:spcBef>
                <a:spcPts val="1000"/>
              </a:spcBef>
              <a:spcAft>
                <a:spcPts val="0"/>
              </a:spcAft>
              <a:buSzPts val="1440"/>
              <a:buChar char="■"/>
              <a:defRPr/>
            </a:lvl3pPr>
            <a:lvl4pPr indent="-320039" lvl="3" marL="1828800" algn="l">
              <a:lnSpc>
                <a:spcPct val="115000"/>
              </a:lnSpc>
              <a:spcBef>
                <a:spcPts val="1000"/>
              </a:spcBef>
              <a:spcAft>
                <a:spcPts val="0"/>
              </a:spcAft>
              <a:buSzPts val="1440"/>
              <a:buChar char="●"/>
              <a:defRPr/>
            </a:lvl4pPr>
            <a:lvl5pPr indent="-320039" lvl="4" marL="2286000" algn="l">
              <a:lnSpc>
                <a:spcPct val="115000"/>
              </a:lnSpc>
              <a:spcBef>
                <a:spcPts val="1000"/>
              </a:spcBef>
              <a:spcAft>
                <a:spcPts val="0"/>
              </a:spcAft>
              <a:buSzPts val="1440"/>
              <a:buChar char="○"/>
              <a:defRPr/>
            </a:lvl5pPr>
            <a:lvl6pPr indent="-320039" lvl="5" marL="2743200" algn="l">
              <a:lnSpc>
                <a:spcPct val="115000"/>
              </a:lnSpc>
              <a:spcBef>
                <a:spcPts val="1000"/>
              </a:spcBef>
              <a:spcAft>
                <a:spcPts val="0"/>
              </a:spcAft>
              <a:buSzPts val="1440"/>
              <a:buChar char="■"/>
              <a:defRPr/>
            </a:lvl6pPr>
            <a:lvl7pPr indent="-320039" lvl="6" marL="3200400" algn="l">
              <a:lnSpc>
                <a:spcPct val="115000"/>
              </a:lnSpc>
              <a:spcBef>
                <a:spcPts val="1000"/>
              </a:spcBef>
              <a:spcAft>
                <a:spcPts val="0"/>
              </a:spcAft>
              <a:buSzPts val="1440"/>
              <a:buChar char="●"/>
              <a:defRPr/>
            </a:lvl7pPr>
            <a:lvl8pPr indent="-320040" lvl="7" marL="3657600" algn="l">
              <a:lnSpc>
                <a:spcPct val="115000"/>
              </a:lnSpc>
              <a:spcBef>
                <a:spcPts val="1000"/>
              </a:spcBef>
              <a:spcAft>
                <a:spcPts val="0"/>
              </a:spcAft>
              <a:buSzPts val="1440"/>
              <a:buChar char="○"/>
              <a:defRPr/>
            </a:lvl8pPr>
            <a:lvl9pPr indent="-320040" lvl="8" marL="4114800" algn="l">
              <a:lnSpc>
                <a:spcPct val="115000"/>
              </a:lnSpc>
              <a:spcBef>
                <a:spcPts val="1000"/>
              </a:spcBef>
              <a:spcAft>
                <a:spcPts val="0"/>
              </a:spcAft>
              <a:buSzPts val="1440"/>
              <a:buChar char="■"/>
              <a:defRPr/>
            </a:lvl9pPr>
          </a:lstStyle>
          <a:p/>
        </p:txBody>
      </p:sp>
      <p:sp>
        <p:nvSpPr>
          <p:cNvPr id="24" name="Google Shape;24;p6"/>
          <p:cNvSpPr txBox="1"/>
          <p:nvPr>
            <p:ph idx="10" type="dt"/>
          </p:nvPr>
        </p:nvSpPr>
        <p:spPr>
          <a:xfrm>
            <a:off x="7205133" y="6041362"/>
            <a:ext cx="912000" cy="3651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5" name="Google Shape;25;p6"/>
          <p:cNvSpPr txBox="1"/>
          <p:nvPr>
            <p:ph idx="11" type="ftr"/>
          </p:nvPr>
        </p:nvSpPr>
        <p:spPr>
          <a:xfrm>
            <a:off x="677334" y="6041362"/>
            <a:ext cx="6297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6" name="Google Shape;26;p6"/>
          <p:cNvSpPr txBox="1"/>
          <p:nvPr>
            <p:ph idx="12" type="sldNum"/>
          </p:nvPr>
        </p:nvSpPr>
        <p:spPr>
          <a:xfrm>
            <a:off x="8590663" y="6041362"/>
            <a:ext cx="683400" cy="365100"/>
          </a:xfrm>
          <a:prstGeom prst="rect">
            <a:avLst/>
          </a:prstGeom>
          <a:noFill/>
          <a:ln>
            <a:noFill/>
          </a:ln>
        </p:spPr>
        <p:txBody>
          <a:bodyPr anchorCtr="0" anchor="ctr" bIns="45700" lIns="91425" spcFirstLastPara="1" rIns="91425" wrap="square" tIns="457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7" name="Shape 27"/>
        <p:cNvGrpSpPr/>
        <p:nvPr/>
      </p:nvGrpSpPr>
      <p:grpSpPr>
        <a:xfrm>
          <a:off x="0" y="0"/>
          <a:ext cx="0" cy="0"/>
          <a:chOff x="0" y="0"/>
          <a:chExt cx="0" cy="0"/>
        </a:xfrm>
      </p:grpSpPr>
      <p:sp>
        <p:nvSpPr>
          <p:cNvPr id="28" name="Google Shape;28;p7"/>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29" name="Google Shape;29;p7"/>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30" name="Google Shape;30;p7"/>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algn="r">
              <a:lnSpc>
                <a:spcPct val="100000"/>
              </a:lnSpc>
              <a:spcBef>
                <a:spcPts val="0"/>
              </a:spcBef>
              <a:spcAft>
                <a:spcPts val="0"/>
              </a:spcAft>
              <a:buSzPts val="1300"/>
              <a:buNone/>
              <a:defRPr/>
            </a:lvl1pPr>
            <a:lvl2pPr indent="0" lvl="1" marL="0" algn="r">
              <a:lnSpc>
                <a:spcPct val="100000"/>
              </a:lnSpc>
              <a:spcBef>
                <a:spcPts val="0"/>
              </a:spcBef>
              <a:spcAft>
                <a:spcPts val="0"/>
              </a:spcAft>
              <a:buSzPts val="1300"/>
              <a:buNone/>
              <a:defRPr/>
            </a:lvl2pPr>
            <a:lvl3pPr indent="0" lvl="2" marL="0" algn="r">
              <a:lnSpc>
                <a:spcPct val="100000"/>
              </a:lnSpc>
              <a:spcBef>
                <a:spcPts val="0"/>
              </a:spcBef>
              <a:spcAft>
                <a:spcPts val="0"/>
              </a:spcAft>
              <a:buSzPts val="1300"/>
              <a:buNone/>
              <a:defRPr/>
            </a:lvl3pPr>
            <a:lvl4pPr indent="0" lvl="3" marL="0" algn="r">
              <a:lnSpc>
                <a:spcPct val="100000"/>
              </a:lnSpc>
              <a:spcBef>
                <a:spcPts val="0"/>
              </a:spcBef>
              <a:spcAft>
                <a:spcPts val="0"/>
              </a:spcAft>
              <a:buSzPts val="1300"/>
              <a:buNone/>
              <a:defRPr/>
            </a:lvl4pPr>
            <a:lvl5pPr indent="0" lvl="4" marL="0" algn="r">
              <a:lnSpc>
                <a:spcPct val="100000"/>
              </a:lnSpc>
              <a:spcBef>
                <a:spcPts val="0"/>
              </a:spcBef>
              <a:spcAft>
                <a:spcPts val="0"/>
              </a:spcAft>
              <a:buSzPts val="1300"/>
              <a:buNone/>
              <a:defRPr/>
            </a:lvl5pPr>
            <a:lvl6pPr indent="0" lvl="5" marL="0" algn="r">
              <a:lnSpc>
                <a:spcPct val="100000"/>
              </a:lnSpc>
              <a:spcBef>
                <a:spcPts val="0"/>
              </a:spcBef>
              <a:spcAft>
                <a:spcPts val="0"/>
              </a:spcAft>
              <a:buSzPts val="1300"/>
              <a:buNone/>
              <a:defRPr/>
            </a:lvl6pPr>
            <a:lvl7pPr indent="0" lvl="6" marL="0" algn="r">
              <a:lnSpc>
                <a:spcPct val="100000"/>
              </a:lnSpc>
              <a:spcBef>
                <a:spcPts val="0"/>
              </a:spcBef>
              <a:spcAft>
                <a:spcPts val="0"/>
              </a:spcAft>
              <a:buSzPts val="1300"/>
              <a:buNone/>
              <a:defRPr/>
            </a:lvl7pPr>
            <a:lvl8pPr indent="0" lvl="7" marL="0" algn="r">
              <a:lnSpc>
                <a:spcPct val="100000"/>
              </a:lnSpc>
              <a:spcBef>
                <a:spcPts val="0"/>
              </a:spcBef>
              <a:spcAft>
                <a:spcPts val="0"/>
              </a:spcAft>
              <a:buSzPts val="1300"/>
              <a:buNone/>
              <a:defRPr/>
            </a:lvl8pPr>
            <a:lvl9pPr indent="0" lvl="8" marL="0" algn="r">
              <a:lnSpc>
                <a:spcPct val="100000"/>
              </a:lnSpc>
              <a:spcBef>
                <a:spcPts val="0"/>
              </a:spcBef>
              <a:spcAft>
                <a:spcPts val="0"/>
              </a:spcAft>
              <a:buSzPts val="1300"/>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8"/>
          <p:cNvSpPr txBox="1"/>
          <p:nvPr>
            <p:ph type="title"/>
          </p:nvPr>
        </p:nvSpPr>
        <p:spPr>
          <a:xfrm>
            <a:off x="415600" y="2867800"/>
            <a:ext cx="11360700" cy="1122300"/>
          </a:xfrm>
          <a:prstGeom prst="rect">
            <a:avLst/>
          </a:prstGeom>
          <a:noFill/>
          <a:ln>
            <a:noFill/>
          </a:ln>
        </p:spPr>
        <p:txBody>
          <a:bodyPr anchorCtr="0" anchor="ctr" bIns="121900" lIns="121900" spcFirstLastPara="1" rIns="121900" wrap="square" tIns="121900">
            <a:normAutofit/>
          </a:bodyPr>
          <a:lstStyle>
            <a:lvl1pPr lvl="0" algn="ctr">
              <a:lnSpc>
                <a:spcPct val="100000"/>
              </a:lnSpc>
              <a:spcBef>
                <a:spcPts val="0"/>
              </a:spcBef>
              <a:spcAft>
                <a:spcPts val="0"/>
              </a:spcAft>
              <a:buSzPts val="4800"/>
              <a:buNone/>
              <a:defRPr sz="48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p:txBody>
      </p:sp>
      <p:sp>
        <p:nvSpPr>
          <p:cNvPr id="33" name="Google Shape;33;p8"/>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4" name="Shape 34"/>
        <p:cNvGrpSpPr/>
        <p:nvPr/>
      </p:nvGrpSpPr>
      <p:grpSpPr>
        <a:xfrm>
          <a:off x="0" y="0"/>
          <a:ext cx="0" cy="0"/>
          <a:chOff x="0" y="0"/>
          <a:chExt cx="0" cy="0"/>
        </a:xfrm>
      </p:grpSpPr>
      <p:sp>
        <p:nvSpPr>
          <p:cNvPr id="35" name="Google Shape;35;p9"/>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p:txBody>
      </p:sp>
      <p:sp>
        <p:nvSpPr>
          <p:cNvPr id="36" name="Google Shape;36;p9"/>
          <p:cNvSpPr txBox="1"/>
          <p:nvPr>
            <p:ph idx="1" type="body"/>
          </p:nvPr>
        </p:nvSpPr>
        <p:spPr>
          <a:xfrm>
            <a:off x="415600" y="1536633"/>
            <a:ext cx="5333100" cy="4555200"/>
          </a:xfrm>
          <a:prstGeom prst="rect">
            <a:avLst/>
          </a:prstGeom>
          <a:noFill/>
          <a:ln>
            <a:noFill/>
          </a:ln>
        </p:spPr>
        <p:txBody>
          <a:bodyPr anchorCtr="0" anchor="t" bIns="121900" lIns="121900" spcFirstLastPara="1" rIns="121900" wrap="square" tIns="121900">
            <a:normAutofit/>
          </a:bodyPr>
          <a:lstStyle>
            <a:lvl1pPr indent="-349250" lvl="0" marL="457200" algn="l">
              <a:lnSpc>
                <a:spcPct val="115000"/>
              </a:lnSpc>
              <a:spcBef>
                <a:spcPts val="0"/>
              </a:spcBef>
              <a:spcAft>
                <a:spcPts val="0"/>
              </a:spcAft>
              <a:buSzPts val="1900"/>
              <a:buChar char="●"/>
              <a:defRPr sz="1900"/>
            </a:lvl1pPr>
            <a:lvl2pPr indent="-330200" lvl="1" marL="914400" algn="l">
              <a:lnSpc>
                <a:spcPct val="115000"/>
              </a:lnSpc>
              <a:spcBef>
                <a:spcPts val="0"/>
              </a:spcBef>
              <a:spcAft>
                <a:spcPts val="0"/>
              </a:spcAft>
              <a:buSzPts val="1600"/>
              <a:buChar char="○"/>
              <a:defRPr sz="1600"/>
            </a:lvl2pPr>
            <a:lvl3pPr indent="-330200" lvl="2" marL="1371600" algn="l">
              <a:lnSpc>
                <a:spcPct val="115000"/>
              </a:lnSpc>
              <a:spcBef>
                <a:spcPts val="0"/>
              </a:spcBef>
              <a:spcAft>
                <a:spcPts val="0"/>
              </a:spcAft>
              <a:buSzPts val="1600"/>
              <a:buChar char="■"/>
              <a:defRPr sz="1600"/>
            </a:lvl3pPr>
            <a:lvl4pPr indent="-330200" lvl="3" marL="1828800" algn="l">
              <a:lnSpc>
                <a:spcPct val="115000"/>
              </a:lnSpc>
              <a:spcBef>
                <a:spcPts val="0"/>
              </a:spcBef>
              <a:spcAft>
                <a:spcPts val="0"/>
              </a:spcAft>
              <a:buSzPts val="1600"/>
              <a:buChar char="●"/>
              <a:defRPr sz="1600"/>
            </a:lvl4pPr>
            <a:lvl5pPr indent="-330200" lvl="4" marL="2286000" algn="l">
              <a:lnSpc>
                <a:spcPct val="115000"/>
              </a:lnSpc>
              <a:spcBef>
                <a:spcPts val="0"/>
              </a:spcBef>
              <a:spcAft>
                <a:spcPts val="0"/>
              </a:spcAft>
              <a:buSzPts val="1600"/>
              <a:buChar char="○"/>
              <a:defRPr sz="1600"/>
            </a:lvl5pPr>
            <a:lvl6pPr indent="-330200" lvl="5" marL="2743200" algn="l">
              <a:lnSpc>
                <a:spcPct val="115000"/>
              </a:lnSpc>
              <a:spcBef>
                <a:spcPts val="0"/>
              </a:spcBef>
              <a:spcAft>
                <a:spcPts val="0"/>
              </a:spcAft>
              <a:buSzPts val="1600"/>
              <a:buChar char="■"/>
              <a:defRPr sz="1600"/>
            </a:lvl6pPr>
            <a:lvl7pPr indent="-330200" lvl="6" marL="3200400" algn="l">
              <a:lnSpc>
                <a:spcPct val="115000"/>
              </a:lnSpc>
              <a:spcBef>
                <a:spcPts val="0"/>
              </a:spcBef>
              <a:spcAft>
                <a:spcPts val="0"/>
              </a:spcAft>
              <a:buSzPts val="1600"/>
              <a:buChar char="●"/>
              <a:defRPr sz="1600"/>
            </a:lvl7pPr>
            <a:lvl8pPr indent="-330200" lvl="7" marL="3657600" algn="l">
              <a:lnSpc>
                <a:spcPct val="115000"/>
              </a:lnSpc>
              <a:spcBef>
                <a:spcPts val="0"/>
              </a:spcBef>
              <a:spcAft>
                <a:spcPts val="0"/>
              </a:spcAft>
              <a:buSzPts val="1600"/>
              <a:buChar char="○"/>
              <a:defRPr sz="1600"/>
            </a:lvl8pPr>
            <a:lvl9pPr indent="-330200" lvl="8" marL="4114800" algn="l">
              <a:lnSpc>
                <a:spcPct val="115000"/>
              </a:lnSpc>
              <a:spcBef>
                <a:spcPts val="0"/>
              </a:spcBef>
              <a:spcAft>
                <a:spcPts val="0"/>
              </a:spcAft>
              <a:buSzPts val="1600"/>
              <a:buChar char="■"/>
              <a:defRPr sz="1600"/>
            </a:lvl9pPr>
          </a:lstStyle>
          <a:p/>
        </p:txBody>
      </p:sp>
      <p:sp>
        <p:nvSpPr>
          <p:cNvPr id="37" name="Google Shape;37;p9"/>
          <p:cNvSpPr txBox="1"/>
          <p:nvPr>
            <p:ph idx="2" type="body"/>
          </p:nvPr>
        </p:nvSpPr>
        <p:spPr>
          <a:xfrm>
            <a:off x="6443200" y="1536633"/>
            <a:ext cx="5333100" cy="4555200"/>
          </a:xfrm>
          <a:prstGeom prst="rect">
            <a:avLst/>
          </a:prstGeom>
          <a:noFill/>
          <a:ln>
            <a:noFill/>
          </a:ln>
        </p:spPr>
        <p:txBody>
          <a:bodyPr anchorCtr="0" anchor="t" bIns="121900" lIns="121900" spcFirstLastPara="1" rIns="121900" wrap="square" tIns="121900">
            <a:normAutofit/>
          </a:bodyPr>
          <a:lstStyle>
            <a:lvl1pPr indent="-349250" lvl="0" marL="457200" algn="l">
              <a:lnSpc>
                <a:spcPct val="115000"/>
              </a:lnSpc>
              <a:spcBef>
                <a:spcPts val="0"/>
              </a:spcBef>
              <a:spcAft>
                <a:spcPts val="0"/>
              </a:spcAft>
              <a:buSzPts val="1900"/>
              <a:buChar char="●"/>
              <a:defRPr sz="1900"/>
            </a:lvl1pPr>
            <a:lvl2pPr indent="-330200" lvl="1" marL="914400" algn="l">
              <a:lnSpc>
                <a:spcPct val="115000"/>
              </a:lnSpc>
              <a:spcBef>
                <a:spcPts val="0"/>
              </a:spcBef>
              <a:spcAft>
                <a:spcPts val="0"/>
              </a:spcAft>
              <a:buSzPts val="1600"/>
              <a:buChar char="○"/>
              <a:defRPr sz="1600"/>
            </a:lvl2pPr>
            <a:lvl3pPr indent="-330200" lvl="2" marL="1371600" algn="l">
              <a:lnSpc>
                <a:spcPct val="115000"/>
              </a:lnSpc>
              <a:spcBef>
                <a:spcPts val="0"/>
              </a:spcBef>
              <a:spcAft>
                <a:spcPts val="0"/>
              </a:spcAft>
              <a:buSzPts val="1600"/>
              <a:buChar char="■"/>
              <a:defRPr sz="1600"/>
            </a:lvl3pPr>
            <a:lvl4pPr indent="-330200" lvl="3" marL="1828800" algn="l">
              <a:lnSpc>
                <a:spcPct val="115000"/>
              </a:lnSpc>
              <a:spcBef>
                <a:spcPts val="0"/>
              </a:spcBef>
              <a:spcAft>
                <a:spcPts val="0"/>
              </a:spcAft>
              <a:buSzPts val="1600"/>
              <a:buChar char="●"/>
              <a:defRPr sz="1600"/>
            </a:lvl4pPr>
            <a:lvl5pPr indent="-330200" lvl="4" marL="2286000" algn="l">
              <a:lnSpc>
                <a:spcPct val="115000"/>
              </a:lnSpc>
              <a:spcBef>
                <a:spcPts val="0"/>
              </a:spcBef>
              <a:spcAft>
                <a:spcPts val="0"/>
              </a:spcAft>
              <a:buSzPts val="1600"/>
              <a:buChar char="○"/>
              <a:defRPr sz="1600"/>
            </a:lvl5pPr>
            <a:lvl6pPr indent="-330200" lvl="5" marL="2743200" algn="l">
              <a:lnSpc>
                <a:spcPct val="115000"/>
              </a:lnSpc>
              <a:spcBef>
                <a:spcPts val="0"/>
              </a:spcBef>
              <a:spcAft>
                <a:spcPts val="0"/>
              </a:spcAft>
              <a:buSzPts val="1600"/>
              <a:buChar char="■"/>
              <a:defRPr sz="1600"/>
            </a:lvl6pPr>
            <a:lvl7pPr indent="-330200" lvl="6" marL="3200400" algn="l">
              <a:lnSpc>
                <a:spcPct val="115000"/>
              </a:lnSpc>
              <a:spcBef>
                <a:spcPts val="0"/>
              </a:spcBef>
              <a:spcAft>
                <a:spcPts val="0"/>
              </a:spcAft>
              <a:buSzPts val="1600"/>
              <a:buChar char="●"/>
              <a:defRPr sz="1600"/>
            </a:lvl7pPr>
            <a:lvl8pPr indent="-330200" lvl="7" marL="3657600" algn="l">
              <a:lnSpc>
                <a:spcPct val="115000"/>
              </a:lnSpc>
              <a:spcBef>
                <a:spcPts val="0"/>
              </a:spcBef>
              <a:spcAft>
                <a:spcPts val="0"/>
              </a:spcAft>
              <a:buSzPts val="1600"/>
              <a:buChar char="○"/>
              <a:defRPr sz="1600"/>
            </a:lvl8pPr>
            <a:lvl9pPr indent="-330200" lvl="8" marL="4114800" algn="l">
              <a:lnSpc>
                <a:spcPct val="115000"/>
              </a:lnSpc>
              <a:spcBef>
                <a:spcPts val="0"/>
              </a:spcBef>
              <a:spcAft>
                <a:spcPts val="0"/>
              </a:spcAft>
              <a:buSzPts val="1600"/>
              <a:buChar char="■"/>
              <a:defRPr sz="1600"/>
            </a:lvl9pPr>
          </a:lstStyle>
          <a:p/>
        </p:txBody>
      </p:sp>
      <p:sp>
        <p:nvSpPr>
          <p:cNvPr id="38" name="Google Shape;38;p9"/>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9" name="Shape 39"/>
        <p:cNvGrpSpPr/>
        <p:nvPr/>
      </p:nvGrpSpPr>
      <p:grpSpPr>
        <a:xfrm>
          <a:off x="0" y="0"/>
          <a:ext cx="0" cy="0"/>
          <a:chOff x="0" y="0"/>
          <a:chExt cx="0" cy="0"/>
        </a:xfrm>
      </p:grpSpPr>
      <p:sp>
        <p:nvSpPr>
          <p:cNvPr id="40" name="Google Shape;40;p10"/>
          <p:cNvSpPr txBox="1"/>
          <p:nvPr>
            <p:ph type="title"/>
          </p:nvPr>
        </p:nvSpPr>
        <p:spPr>
          <a:xfrm>
            <a:off x="415600" y="740800"/>
            <a:ext cx="3744000" cy="1007700"/>
          </a:xfrm>
          <a:prstGeom prst="rect">
            <a:avLst/>
          </a:prstGeom>
          <a:noFill/>
          <a:ln>
            <a:noFill/>
          </a:ln>
        </p:spPr>
        <p:txBody>
          <a:bodyPr anchorCtr="0" anchor="b" bIns="121900" lIns="121900" spcFirstLastPara="1" rIns="121900" wrap="square" tIns="121900">
            <a:normAutofit/>
          </a:bodyPr>
          <a:lstStyle>
            <a:lvl1pPr lvl="0" algn="l">
              <a:lnSpc>
                <a:spcPct val="100000"/>
              </a:lnSpc>
              <a:spcBef>
                <a:spcPts val="0"/>
              </a:spcBef>
              <a:spcAft>
                <a:spcPts val="0"/>
              </a:spcAft>
              <a:buSzPts val="3200"/>
              <a:buNone/>
              <a:defRPr sz="3200"/>
            </a:lvl1pPr>
            <a:lvl2pPr lvl="1" algn="l">
              <a:lnSpc>
                <a:spcPct val="100000"/>
              </a:lnSpc>
              <a:spcBef>
                <a:spcPts val="0"/>
              </a:spcBef>
              <a:spcAft>
                <a:spcPts val="0"/>
              </a:spcAft>
              <a:buSzPts val="3200"/>
              <a:buNone/>
              <a:defRPr sz="3200"/>
            </a:lvl2pPr>
            <a:lvl3pPr lvl="2" algn="l">
              <a:lnSpc>
                <a:spcPct val="100000"/>
              </a:lnSpc>
              <a:spcBef>
                <a:spcPts val="0"/>
              </a:spcBef>
              <a:spcAft>
                <a:spcPts val="0"/>
              </a:spcAft>
              <a:buSzPts val="3200"/>
              <a:buNone/>
              <a:defRPr sz="3200"/>
            </a:lvl3pPr>
            <a:lvl4pPr lvl="3" algn="l">
              <a:lnSpc>
                <a:spcPct val="100000"/>
              </a:lnSpc>
              <a:spcBef>
                <a:spcPts val="0"/>
              </a:spcBef>
              <a:spcAft>
                <a:spcPts val="0"/>
              </a:spcAft>
              <a:buSzPts val="3200"/>
              <a:buNone/>
              <a:defRPr sz="3200"/>
            </a:lvl4pPr>
            <a:lvl5pPr lvl="4" algn="l">
              <a:lnSpc>
                <a:spcPct val="100000"/>
              </a:lnSpc>
              <a:spcBef>
                <a:spcPts val="0"/>
              </a:spcBef>
              <a:spcAft>
                <a:spcPts val="0"/>
              </a:spcAft>
              <a:buSzPts val="3200"/>
              <a:buNone/>
              <a:defRPr sz="3200"/>
            </a:lvl5pPr>
            <a:lvl6pPr lvl="5" algn="l">
              <a:lnSpc>
                <a:spcPct val="100000"/>
              </a:lnSpc>
              <a:spcBef>
                <a:spcPts val="0"/>
              </a:spcBef>
              <a:spcAft>
                <a:spcPts val="0"/>
              </a:spcAft>
              <a:buSzPts val="3200"/>
              <a:buNone/>
              <a:defRPr sz="3200"/>
            </a:lvl6pPr>
            <a:lvl7pPr lvl="6" algn="l">
              <a:lnSpc>
                <a:spcPct val="100000"/>
              </a:lnSpc>
              <a:spcBef>
                <a:spcPts val="0"/>
              </a:spcBef>
              <a:spcAft>
                <a:spcPts val="0"/>
              </a:spcAft>
              <a:buSzPts val="3200"/>
              <a:buNone/>
              <a:defRPr sz="3200"/>
            </a:lvl7pPr>
            <a:lvl8pPr lvl="7" algn="l">
              <a:lnSpc>
                <a:spcPct val="100000"/>
              </a:lnSpc>
              <a:spcBef>
                <a:spcPts val="0"/>
              </a:spcBef>
              <a:spcAft>
                <a:spcPts val="0"/>
              </a:spcAft>
              <a:buSzPts val="3200"/>
              <a:buNone/>
              <a:defRPr sz="3200"/>
            </a:lvl8pPr>
            <a:lvl9pPr lvl="8" algn="l">
              <a:lnSpc>
                <a:spcPct val="100000"/>
              </a:lnSpc>
              <a:spcBef>
                <a:spcPts val="0"/>
              </a:spcBef>
              <a:spcAft>
                <a:spcPts val="0"/>
              </a:spcAft>
              <a:buSzPts val="3200"/>
              <a:buNone/>
              <a:defRPr sz="3200"/>
            </a:lvl9pPr>
          </a:lstStyle>
          <a:p/>
        </p:txBody>
      </p:sp>
      <p:sp>
        <p:nvSpPr>
          <p:cNvPr id="41" name="Google Shape;41;p10"/>
          <p:cNvSpPr txBox="1"/>
          <p:nvPr>
            <p:ph idx="1" type="body"/>
          </p:nvPr>
        </p:nvSpPr>
        <p:spPr>
          <a:xfrm>
            <a:off x="415600" y="1852800"/>
            <a:ext cx="3744000" cy="4239300"/>
          </a:xfrm>
          <a:prstGeom prst="rect">
            <a:avLst/>
          </a:prstGeom>
          <a:noFill/>
          <a:ln>
            <a:noFill/>
          </a:ln>
        </p:spPr>
        <p:txBody>
          <a:bodyPr anchorCtr="0" anchor="t" bIns="121900" lIns="121900" spcFirstLastPara="1" rIns="121900" wrap="square" tIns="121900">
            <a:normAutofit/>
          </a:bodyPr>
          <a:lstStyle>
            <a:lvl1pPr indent="-330200" lvl="0" marL="457200" algn="l">
              <a:lnSpc>
                <a:spcPct val="115000"/>
              </a:lnSpc>
              <a:spcBef>
                <a:spcPts val="0"/>
              </a:spcBef>
              <a:spcAft>
                <a:spcPts val="0"/>
              </a:spcAft>
              <a:buSzPts val="1600"/>
              <a:buChar char="●"/>
              <a:defRPr sz="1600"/>
            </a:lvl1pPr>
            <a:lvl2pPr indent="-330200" lvl="1" marL="914400" algn="l">
              <a:lnSpc>
                <a:spcPct val="115000"/>
              </a:lnSpc>
              <a:spcBef>
                <a:spcPts val="0"/>
              </a:spcBef>
              <a:spcAft>
                <a:spcPts val="0"/>
              </a:spcAft>
              <a:buSzPts val="1600"/>
              <a:buChar char="○"/>
              <a:defRPr sz="1600"/>
            </a:lvl2pPr>
            <a:lvl3pPr indent="-330200" lvl="2" marL="1371600" algn="l">
              <a:lnSpc>
                <a:spcPct val="115000"/>
              </a:lnSpc>
              <a:spcBef>
                <a:spcPts val="0"/>
              </a:spcBef>
              <a:spcAft>
                <a:spcPts val="0"/>
              </a:spcAft>
              <a:buSzPts val="1600"/>
              <a:buChar char="■"/>
              <a:defRPr sz="1600"/>
            </a:lvl3pPr>
            <a:lvl4pPr indent="-330200" lvl="3" marL="1828800" algn="l">
              <a:lnSpc>
                <a:spcPct val="115000"/>
              </a:lnSpc>
              <a:spcBef>
                <a:spcPts val="0"/>
              </a:spcBef>
              <a:spcAft>
                <a:spcPts val="0"/>
              </a:spcAft>
              <a:buSzPts val="1600"/>
              <a:buChar char="●"/>
              <a:defRPr sz="1600"/>
            </a:lvl4pPr>
            <a:lvl5pPr indent="-330200" lvl="4" marL="2286000" algn="l">
              <a:lnSpc>
                <a:spcPct val="115000"/>
              </a:lnSpc>
              <a:spcBef>
                <a:spcPts val="0"/>
              </a:spcBef>
              <a:spcAft>
                <a:spcPts val="0"/>
              </a:spcAft>
              <a:buSzPts val="1600"/>
              <a:buChar char="○"/>
              <a:defRPr sz="1600"/>
            </a:lvl5pPr>
            <a:lvl6pPr indent="-330200" lvl="5" marL="2743200" algn="l">
              <a:lnSpc>
                <a:spcPct val="115000"/>
              </a:lnSpc>
              <a:spcBef>
                <a:spcPts val="0"/>
              </a:spcBef>
              <a:spcAft>
                <a:spcPts val="0"/>
              </a:spcAft>
              <a:buSzPts val="1600"/>
              <a:buChar char="■"/>
              <a:defRPr sz="1600"/>
            </a:lvl6pPr>
            <a:lvl7pPr indent="-330200" lvl="6" marL="3200400" algn="l">
              <a:lnSpc>
                <a:spcPct val="115000"/>
              </a:lnSpc>
              <a:spcBef>
                <a:spcPts val="0"/>
              </a:spcBef>
              <a:spcAft>
                <a:spcPts val="0"/>
              </a:spcAft>
              <a:buSzPts val="1600"/>
              <a:buChar char="●"/>
              <a:defRPr sz="1600"/>
            </a:lvl7pPr>
            <a:lvl8pPr indent="-330200" lvl="7" marL="3657600" algn="l">
              <a:lnSpc>
                <a:spcPct val="115000"/>
              </a:lnSpc>
              <a:spcBef>
                <a:spcPts val="0"/>
              </a:spcBef>
              <a:spcAft>
                <a:spcPts val="0"/>
              </a:spcAft>
              <a:buSzPts val="1600"/>
              <a:buChar char="○"/>
              <a:defRPr sz="1600"/>
            </a:lvl8pPr>
            <a:lvl9pPr indent="-330200" lvl="8" marL="4114800" algn="l">
              <a:lnSpc>
                <a:spcPct val="115000"/>
              </a:lnSpc>
              <a:spcBef>
                <a:spcPts val="0"/>
              </a:spcBef>
              <a:spcAft>
                <a:spcPts val="0"/>
              </a:spcAft>
              <a:buSzPts val="1600"/>
              <a:buChar char="■"/>
              <a:defRPr sz="1600"/>
            </a:lvl9pPr>
          </a:lstStyle>
          <a:p/>
        </p:txBody>
      </p:sp>
      <p:sp>
        <p:nvSpPr>
          <p:cNvPr id="42" name="Google Shape;42;p10"/>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3" name="Shape 43"/>
        <p:cNvGrpSpPr/>
        <p:nvPr/>
      </p:nvGrpSpPr>
      <p:grpSpPr>
        <a:xfrm>
          <a:off x="0" y="0"/>
          <a:ext cx="0" cy="0"/>
          <a:chOff x="0" y="0"/>
          <a:chExt cx="0" cy="0"/>
        </a:xfrm>
      </p:grpSpPr>
      <p:sp>
        <p:nvSpPr>
          <p:cNvPr id="44" name="Google Shape;44;p11"/>
          <p:cNvSpPr txBox="1"/>
          <p:nvPr>
            <p:ph type="title"/>
          </p:nvPr>
        </p:nvSpPr>
        <p:spPr>
          <a:xfrm>
            <a:off x="653667" y="600200"/>
            <a:ext cx="8490300" cy="5454300"/>
          </a:xfrm>
          <a:prstGeom prst="rect">
            <a:avLst/>
          </a:prstGeom>
          <a:noFill/>
          <a:ln>
            <a:noFill/>
          </a:ln>
        </p:spPr>
        <p:txBody>
          <a:bodyPr anchorCtr="0" anchor="ctr" bIns="121900" lIns="121900" spcFirstLastPara="1" rIns="121900" wrap="square" tIns="121900">
            <a:normAutofit/>
          </a:bodyPr>
          <a:lstStyle>
            <a:lvl1pPr lvl="0" algn="l">
              <a:lnSpc>
                <a:spcPct val="100000"/>
              </a:lnSpc>
              <a:spcBef>
                <a:spcPts val="0"/>
              </a:spcBef>
              <a:spcAft>
                <a:spcPts val="0"/>
              </a:spcAft>
              <a:buSzPts val="6400"/>
              <a:buNone/>
              <a:defRPr sz="6400"/>
            </a:lvl1pPr>
            <a:lvl2pPr lvl="1" algn="l">
              <a:lnSpc>
                <a:spcPct val="100000"/>
              </a:lnSpc>
              <a:spcBef>
                <a:spcPts val="0"/>
              </a:spcBef>
              <a:spcAft>
                <a:spcPts val="0"/>
              </a:spcAft>
              <a:buSzPts val="6400"/>
              <a:buNone/>
              <a:defRPr sz="6400"/>
            </a:lvl2pPr>
            <a:lvl3pPr lvl="2" algn="l">
              <a:lnSpc>
                <a:spcPct val="100000"/>
              </a:lnSpc>
              <a:spcBef>
                <a:spcPts val="0"/>
              </a:spcBef>
              <a:spcAft>
                <a:spcPts val="0"/>
              </a:spcAft>
              <a:buSzPts val="6400"/>
              <a:buNone/>
              <a:defRPr sz="6400"/>
            </a:lvl3pPr>
            <a:lvl4pPr lvl="3" algn="l">
              <a:lnSpc>
                <a:spcPct val="100000"/>
              </a:lnSpc>
              <a:spcBef>
                <a:spcPts val="0"/>
              </a:spcBef>
              <a:spcAft>
                <a:spcPts val="0"/>
              </a:spcAft>
              <a:buSzPts val="6400"/>
              <a:buNone/>
              <a:defRPr sz="6400"/>
            </a:lvl4pPr>
            <a:lvl5pPr lvl="4" algn="l">
              <a:lnSpc>
                <a:spcPct val="100000"/>
              </a:lnSpc>
              <a:spcBef>
                <a:spcPts val="0"/>
              </a:spcBef>
              <a:spcAft>
                <a:spcPts val="0"/>
              </a:spcAft>
              <a:buSzPts val="6400"/>
              <a:buNone/>
              <a:defRPr sz="6400"/>
            </a:lvl5pPr>
            <a:lvl6pPr lvl="5" algn="l">
              <a:lnSpc>
                <a:spcPct val="100000"/>
              </a:lnSpc>
              <a:spcBef>
                <a:spcPts val="0"/>
              </a:spcBef>
              <a:spcAft>
                <a:spcPts val="0"/>
              </a:spcAft>
              <a:buSzPts val="6400"/>
              <a:buNone/>
              <a:defRPr sz="6400"/>
            </a:lvl6pPr>
            <a:lvl7pPr lvl="6" algn="l">
              <a:lnSpc>
                <a:spcPct val="100000"/>
              </a:lnSpc>
              <a:spcBef>
                <a:spcPts val="0"/>
              </a:spcBef>
              <a:spcAft>
                <a:spcPts val="0"/>
              </a:spcAft>
              <a:buSzPts val="6400"/>
              <a:buNone/>
              <a:defRPr sz="6400"/>
            </a:lvl7pPr>
            <a:lvl8pPr lvl="7" algn="l">
              <a:lnSpc>
                <a:spcPct val="100000"/>
              </a:lnSpc>
              <a:spcBef>
                <a:spcPts val="0"/>
              </a:spcBef>
              <a:spcAft>
                <a:spcPts val="0"/>
              </a:spcAft>
              <a:buSzPts val="6400"/>
              <a:buNone/>
              <a:defRPr sz="6400"/>
            </a:lvl8pPr>
            <a:lvl9pPr lvl="8" algn="l">
              <a:lnSpc>
                <a:spcPct val="100000"/>
              </a:lnSpc>
              <a:spcBef>
                <a:spcPts val="0"/>
              </a:spcBef>
              <a:spcAft>
                <a:spcPts val="0"/>
              </a:spcAft>
              <a:buSzPts val="6400"/>
              <a:buNone/>
              <a:defRPr sz="6400"/>
            </a:lvl9pPr>
          </a:lstStyle>
          <a:p/>
        </p:txBody>
      </p:sp>
      <p:sp>
        <p:nvSpPr>
          <p:cNvPr id="45" name="Google Shape;45;p11"/>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6" name="Shape 46"/>
        <p:cNvGrpSpPr/>
        <p:nvPr/>
      </p:nvGrpSpPr>
      <p:grpSpPr>
        <a:xfrm>
          <a:off x="0" y="0"/>
          <a:ext cx="0" cy="0"/>
          <a:chOff x="0" y="0"/>
          <a:chExt cx="0" cy="0"/>
        </a:xfrm>
      </p:grpSpPr>
      <p:sp>
        <p:nvSpPr>
          <p:cNvPr id="47" name="Google Shape;47;p12"/>
          <p:cNvSpPr/>
          <p:nvPr/>
        </p:nvSpPr>
        <p:spPr>
          <a:xfrm>
            <a:off x="6096000" y="-167"/>
            <a:ext cx="6096000" cy="6858000"/>
          </a:xfrm>
          <a:prstGeom prst="rect">
            <a:avLst/>
          </a:prstGeom>
          <a:solidFill>
            <a:schemeClr val="lt2"/>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p12"/>
          <p:cNvSpPr txBox="1"/>
          <p:nvPr>
            <p:ph type="title"/>
          </p:nvPr>
        </p:nvSpPr>
        <p:spPr>
          <a:xfrm>
            <a:off x="354000" y="1644233"/>
            <a:ext cx="5393700" cy="1976400"/>
          </a:xfrm>
          <a:prstGeom prst="rect">
            <a:avLst/>
          </a:prstGeom>
          <a:noFill/>
          <a:ln>
            <a:noFill/>
          </a:ln>
        </p:spPr>
        <p:txBody>
          <a:bodyPr anchorCtr="0" anchor="b" bIns="121900" lIns="121900" spcFirstLastPara="1" rIns="121900" wrap="square" tIns="121900">
            <a:normAutofit/>
          </a:bodyPr>
          <a:lstStyle>
            <a:lvl1pPr lvl="0" algn="ctr">
              <a:lnSpc>
                <a:spcPct val="100000"/>
              </a:lnSpc>
              <a:spcBef>
                <a:spcPts val="0"/>
              </a:spcBef>
              <a:spcAft>
                <a:spcPts val="0"/>
              </a:spcAft>
              <a:buSzPts val="5600"/>
              <a:buNone/>
              <a:defRPr sz="5600"/>
            </a:lvl1pPr>
            <a:lvl2pPr lvl="1" algn="ctr">
              <a:lnSpc>
                <a:spcPct val="100000"/>
              </a:lnSpc>
              <a:spcBef>
                <a:spcPts val="0"/>
              </a:spcBef>
              <a:spcAft>
                <a:spcPts val="0"/>
              </a:spcAft>
              <a:buSzPts val="5600"/>
              <a:buNone/>
              <a:defRPr sz="5600"/>
            </a:lvl2pPr>
            <a:lvl3pPr lvl="2" algn="ctr">
              <a:lnSpc>
                <a:spcPct val="100000"/>
              </a:lnSpc>
              <a:spcBef>
                <a:spcPts val="0"/>
              </a:spcBef>
              <a:spcAft>
                <a:spcPts val="0"/>
              </a:spcAft>
              <a:buSzPts val="5600"/>
              <a:buNone/>
              <a:defRPr sz="5600"/>
            </a:lvl3pPr>
            <a:lvl4pPr lvl="3" algn="ctr">
              <a:lnSpc>
                <a:spcPct val="100000"/>
              </a:lnSpc>
              <a:spcBef>
                <a:spcPts val="0"/>
              </a:spcBef>
              <a:spcAft>
                <a:spcPts val="0"/>
              </a:spcAft>
              <a:buSzPts val="5600"/>
              <a:buNone/>
              <a:defRPr sz="5600"/>
            </a:lvl4pPr>
            <a:lvl5pPr lvl="4" algn="ctr">
              <a:lnSpc>
                <a:spcPct val="100000"/>
              </a:lnSpc>
              <a:spcBef>
                <a:spcPts val="0"/>
              </a:spcBef>
              <a:spcAft>
                <a:spcPts val="0"/>
              </a:spcAft>
              <a:buSzPts val="5600"/>
              <a:buNone/>
              <a:defRPr sz="5600"/>
            </a:lvl5pPr>
            <a:lvl6pPr lvl="5" algn="ctr">
              <a:lnSpc>
                <a:spcPct val="100000"/>
              </a:lnSpc>
              <a:spcBef>
                <a:spcPts val="0"/>
              </a:spcBef>
              <a:spcAft>
                <a:spcPts val="0"/>
              </a:spcAft>
              <a:buSzPts val="5600"/>
              <a:buNone/>
              <a:defRPr sz="5600"/>
            </a:lvl6pPr>
            <a:lvl7pPr lvl="6" algn="ctr">
              <a:lnSpc>
                <a:spcPct val="100000"/>
              </a:lnSpc>
              <a:spcBef>
                <a:spcPts val="0"/>
              </a:spcBef>
              <a:spcAft>
                <a:spcPts val="0"/>
              </a:spcAft>
              <a:buSzPts val="5600"/>
              <a:buNone/>
              <a:defRPr sz="5600"/>
            </a:lvl7pPr>
            <a:lvl8pPr lvl="7" algn="ctr">
              <a:lnSpc>
                <a:spcPct val="100000"/>
              </a:lnSpc>
              <a:spcBef>
                <a:spcPts val="0"/>
              </a:spcBef>
              <a:spcAft>
                <a:spcPts val="0"/>
              </a:spcAft>
              <a:buSzPts val="5600"/>
              <a:buNone/>
              <a:defRPr sz="5600"/>
            </a:lvl8pPr>
            <a:lvl9pPr lvl="8" algn="ctr">
              <a:lnSpc>
                <a:spcPct val="100000"/>
              </a:lnSpc>
              <a:spcBef>
                <a:spcPts val="0"/>
              </a:spcBef>
              <a:spcAft>
                <a:spcPts val="0"/>
              </a:spcAft>
              <a:buSzPts val="5600"/>
              <a:buNone/>
              <a:defRPr sz="5600"/>
            </a:lvl9pPr>
          </a:lstStyle>
          <a:p/>
        </p:txBody>
      </p:sp>
      <p:sp>
        <p:nvSpPr>
          <p:cNvPr id="49" name="Google Shape;49;p12"/>
          <p:cNvSpPr txBox="1"/>
          <p:nvPr>
            <p:ph idx="1" type="subTitle"/>
          </p:nvPr>
        </p:nvSpPr>
        <p:spPr>
          <a:xfrm>
            <a:off x="354000" y="3737433"/>
            <a:ext cx="5393700" cy="1646700"/>
          </a:xfrm>
          <a:prstGeom prst="rect">
            <a:avLst/>
          </a:prstGeom>
          <a:noFill/>
          <a:ln>
            <a:noFill/>
          </a:ln>
        </p:spPr>
        <p:txBody>
          <a:bodyPr anchorCtr="0" anchor="t" bIns="121900" lIns="121900" spcFirstLastPara="1" rIns="121900" wrap="square" tIns="12190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50" name="Google Shape;50;p12"/>
          <p:cNvSpPr txBox="1"/>
          <p:nvPr>
            <p:ph idx="2" type="body"/>
          </p:nvPr>
        </p:nvSpPr>
        <p:spPr>
          <a:xfrm>
            <a:off x="6586000" y="965433"/>
            <a:ext cx="5115900" cy="4926900"/>
          </a:xfrm>
          <a:prstGeom prst="rect">
            <a:avLst/>
          </a:prstGeom>
          <a:noFill/>
          <a:ln>
            <a:noFill/>
          </a:ln>
        </p:spPr>
        <p:txBody>
          <a:bodyPr anchorCtr="0" anchor="ctr" bIns="121900" lIns="121900" spcFirstLastPara="1" rIns="121900" wrap="square" tIns="121900">
            <a:normAutofit/>
          </a:bodyPr>
          <a:lstStyle>
            <a:lvl1pPr indent="-381000" lvl="0" marL="457200" algn="l">
              <a:lnSpc>
                <a:spcPct val="115000"/>
              </a:lnSpc>
              <a:spcBef>
                <a:spcPts val="0"/>
              </a:spcBef>
              <a:spcAft>
                <a:spcPts val="0"/>
              </a:spcAft>
              <a:buSzPts val="2400"/>
              <a:buChar char="●"/>
              <a:defRPr/>
            </a:lvl1pPr>
            <a:lvl2pPr indent="-349250" lvl="1" marL="914400" algn="l">
              <a:lnSpc>
                <a:spcPct val="115000"/>
              </a:lnSpc>
              <a:spcBef>
                <a:spcPts val="0"/>
              </a:spcBef>
              <a:spcAft>
                <a:spcPts val="0"/>
              </a:spcAft>
              <a:buSzPts val="1900"/>
              <a:buChar char="○"/>
              <a:defRPr/>
            </a:lvl2pPr>
            <a:lvl3pPr indent="-349250" lvl="2" marL="1371600" algn="l">
              <a:lnSpc>
                <a:spcPct val="115000"/>
              </a:lnSpc>
              <a:spcBef>
                <a:spcPts val="0"/>
              </a:spcBef>
              <a:spcAft>
                <a:spcPts val="0"/>
              </a:spcAft>
              <a:buSzPts val="1900"/>
              <a:buChar char="■"/>
              <a:defRPr/>
            </a:lvl3pPr>
            <a:lvl4pPr indent="-349250" lvl="3" marL="1828800" algn="l">
              <a:lnSpc>
                <a:spcPct val="115000"/>
              </a:lnSpc>
              <a:spcBef>
                <a:spcPts val="0"/>
              </a:spcBef>
              <a:spcAft>
                <a:spcPts val="0"/>
              </a:spcAft>
              <a:buSzPts val="1900"/>
              <a:buChar char="●"/>
              <a:defRPr/>
            </a:lvl4pPr>
            <a:lvl5pPr indent="-349250" lvl="4" marL="2286000" algn="l">
              <a:lnSpc>
                <a:spcPct val="115000"/>
              </a:lnSpc>
              <a:spcBef>
                <a:spcPts val="0"/>
              </a:spcBef>
              <a:spcAft>
                <a:spcPts val="0"/>
              </a:spcAft>
              <a:buSzPts val="1900"/>
              <a:buChar char="○"/>
              <a:defRPr/>
            </a:lvl5pPr>
            <a:lvl6pPr indent="-349250" lvl="5" marL="2743200" algn="l">
              <a:lnSpc>
                <a:spcPct val="115000"/>
              </a:lnSpc>
              <a:spcBef>
                <a:spcPts val="0"/>
              </a:spcBef>
              <a:spcAft>
                <a:spcPts val="0"/>
              </a:spcAft>
              <a:buSzPts val="1900"/>
              <a:buChar char="■"/>
              <a:defRPr/>
            </a:lvl6pPr>
            <a:lvl7pPr indent="-349250" lvl="6" marL="3200400" algn="l">
              <a:lnSpc>
                <a:spcPct val="115000"/>
              </a:lnSpc>
              <a:spcBef>
                <a:spcPts val="0"/>
              </a:spcBef>
              <a:spcAft>
                <a:spcPts val="0"/>
              </a:spcAft>
              <a:buSzPts val="1900"/>
              <a:buChar char="●"/>
              <a:defRPr/>
            </a:lvl7pPr>
            <a:lvl8pPr indent="-349250" lvl="7" marL="3657600" algn="l">
              <a:lnSpc>
                <a:spcPct val="115000"/>
              </a:lnSpc>
              <a:spcBef>
                <a:spcPts val="0"/>
              </a:spcBef>
              <a:spcAft>
                <a:spcPts val="0"/>
              </a:spcAft>
              <a:buSzPts val="1900"/>
              <a:buChar char="○"/>
              <a:defRPr/>
            </a:lvl8pPr>
            <a:lvl9pPr indent="-349250" lvl="8" marL="4114800" algn="l">
              <a:lnSpc>
                <a:spcPct val="115000"/>
              </a:lnSpc>
              <a:spcBef>
                <a:spcPts val="0"/>
              </a:spcBef>
              <a:spcAft>
                <a:spcPts val="0"/>
              </a:spcAft>
              <a:buSzPts val="1900"/>
              <a:buChar char="■"/>
              <a:defRPr/>
            </a:lvl9pPr>
          </a:lstStyle>
          <a:p/>
        </p:txBody>
      </p:sp>
      <p:sp>
        <p:nvSpPr>
          <p:cNvPr id="51" name="Google Shape;51;p12"/>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2" name="Shape 52"/>
        <p:cNvGrpSpPr/>
        <p:nvPr/>
      </p:nvGrpSpPr>
      <p:grpSpPr>
        <a:xfrm>
          <a:off x="0" y="0"/>
          <a:ext cx="0" cy="0"/>
          <a:chOff x="0" y="0"/>
          <a:chExt cx="0" cy="0"/>
        </a:xfrm>
      </p:grpSpPr>
      <p:sp>
        <p:nvSpPr>
          <p:cNvPr id="53" name="Google Shape;53;p13"/>
          <p:cNvSpPr txBox="1"/>
          <p:nvPr>
            <p:ph idx="1" type="body"/>
          </p:nvPr>
        </p:nvSpPr>
        <p:spPr>
          <a:xfrm>
            <a:off x="415600" y="5640767"/>
            <a:ext cx="7998300" cy="806700"/>
          </a:xfrm>
          <a:prstGeom prst="rect">
            <a:avLst/>
          </a:prstGeom>
          <a:noFill/>
          <a:ln>
            <a:noFill/>
          </a:ln>
        </p:spPr>
        <p:txBody>
          <a:bodyPr anchorCtr="0" anchor="ctr" bIns="121900" lIns="121900" spcFirstLastPara="1" rIns="121900" wrap="square" tIns="121900">
            <a:normAutofit/>
          </a:bodyPr>
          <a:lstStyle>
            <a:lvl1pPr indent="-228600" lvl="0" marL="457200" algn="l">
              <a:lnSpc>
                <a:spcPct val="100000"/>
              </a:lnSpc>
              <a:spcBef>
                <a:spcPts val="0"/>
              </a:spcBef>
              <a:spcAft>
                <a:spcPts val="0"/>
              </a:spcAft>
              <a:buSzPts val="2400"/>
              <a:buNone/>
              <a:defRPr/>
            </a:lvl1pPr>
          </a:lstStyle>
          <a:p/>
        </p:txBody>
      </p:sp>
      <p:sp>
        <p:nvSpPr>
          <p:cNvPr id="54" name="Google Shape;54;p13"/>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5" name="Shape 55"/>
        <p:cNvGrpSpPr/>
        <p:nvPr/>
      </p:nvGrpSpPr>
      <p:grpSpPr>
        <a:xfrm>
          <a:off x="0" y="0"/>
          <a:ext cx="0" cy="0"/>
          <a:chOff x="0" y="0"/>
          <a:chExt cx="0" cy="0"/>
        </a:xfrm>
      </p:grpSpPr>
      <p:sp>
        <p:nvSpPr>
          <p:cNvPr id="56" name="Google Shape;56;p14"/>
          <p:cNvSpPr txBox="1"/>
          <p:nvPr>
            <p:ph hasCustomPrompt="1" type="title"/>
          </p:nvPr>
        </p:nvSpPr>
        <p:spPr>
          <a:xfrm>
            <a:off x="415600" y="1474833"/>
            <a:ext cx="11360700" cy="2618100"/>
          </a:xfrm>
          <a:prstGeom prst="rect">
            <a:avLst/>
          </a:prstGeom>
          <a:noFill/>
          <a:ln>
            <a:noFill/>
          </a:ln>
        </p:spPr>
        <p:txBody>
          <a:bodyPr anchorCtr="0" anchor="b" bIns="121900" lIns="121900" spcFirstLastPara="1" rIns="121900" wrap="square" tIns="121900">
            <a:normAutofit/>
          </a:bodyPr>
          <a:lstStyle>
            <a:lvl1pPr lvl="0" algn="ctr">
              <a:lnSpc>
                <a:spcPct val="100000"/>
              </a:lnSpc>
              <a:spcBef>
                <a:spcPts val="0"/>
              </a:spcBef>
              <a:spcAft>
                <a:spcPts val="0"/>
              </a:spcAft>
              <a:buSzPts val="16000"/>
              <a:buNone/>
              <a:defRPr sz="16000"/>
            </a:lvl1pPr>
            <a:lvl2pPr lvl="1" algn="ctr">
              <a:lnSpc>
                <a:spcPct val="100000"/>
              </a:lnSpc>
              <a:spcBef>
                <a:spcPts val="0"/>
              </a:spcBef>
              <a:spcAft>
                <a:spcPts val="0"/>
              </a:spcAft>
              <a:buSzPts val="16000"/>
              <a:buNone/>
              <a:defRPr sz="16000"/>
            </a:lvl2pPr>
            <a:lvl3pPr lvl="2" algn="ctr">
              <a:lnSpc>
                <a:spcPct val="100000"/>
              </a:lnSpc>
              <a:spcBef>
                <a:spcPts val="0"/>
              </a:spcBef>
              <a:spcAft>
                <a:spcPts val="0"/>
              </a:spcAft>
              <a:buSzPts val="16000"/>
              <a:buNone/>
              <a:defRPr sz="16000"/>
            </a:lvl3pPr>
            <a:lvl4pPr lvl="3" algn="ctr">
              <a:lnSpc>
                <a:spcPct val="100000"/>
              </a:lnSpc>
              <a:spcBef>
                <a:spcPts val="0"/>
              </a:spcBef>
              <a:spcAft>
                <a:spcPts val="0"/>
              </a:spcAft>
              <a:buSzPts val="16000"/>
              <a:buNone/>
              <a:defRPr sz="16000"/>
            </a:lvl4pPr>
            <a:lvl5pPr lvl="4" algn="ctr">
              <a:lnSpc>
                <a:spcPct val="100000"/>
              </a:lnSpc>
              <a:spcBef>
                <a:spcPts val="0"/>
              </a:spcBef>
              <a:spcAft>
                <a:spcPts val="0"/>
              </a:spcAft>
              <a:buSzPts val="16000"/>
              <a:buNone/>
              <a:defRPr sz="16000"/>
            </a:lvl5pPr>
            <a:lvl6pPr lvl="5" algn="ctr">
              <a:lnSpc>
                <a:spcPct val="100000"/>
              </a:lnSpc>
              <a:spcBef>
                <a:spcPts val="0"/>
              </a:spcBef>
              <a:spcAft>
                <a:spcPts val="0"/>
              </a:spcAft>
              <a:buSzPts val="16000"/>
              <a:buNone/>
              <a:defRPr sz="16000"/>
            </a:lvl6pPr>
            <a:lvl7pPr lvl="6" algn="ctr">
              <a:lnSpc>
                <a:spcPct val="100000"/>
              </a:lnSpc>
              <a:spcBef>
                <a:spcPts val="0"/>
              </a:spcBef>
              <a:spcAft>
                <a:spcPts val="0"/>
              </a:spcAft>
              <a:buSzPts val="16000"/>
              <a:buNone/>
              <a:defRPr sz="16000"/>
            </a:lvl7pPr>
            <a:lvl8pPr lvl="7" algn="ctr">
              <a:lnSpc>
                <a:spcPct val="100000"/>
              </a:lnSpc>
              <a:spcBef>
                <a:spcPts val="0"/>
              </a:spcBef>
              <a:spcAft>
                <a:spcPts val="0"/>
              </a:spcAft>
              <a:buSzPts val="16000"/>
              <a:buNone/>
              <a:defRPr sz="16000"/>
            </a:lvl8pPr>
            <a:lvl9pPr lvl="8" algn="ctr">
              <a:lnSpc>
                <a:spcPct val="100000"/>
              </a:lnSpc>
              <a:spcBef>
                <a:spcPts val="0"/>
              </a:spcBef>
              <a:spcAft>
                <a:spcPts val="0"/>
              </a:spcAft>
              <a:buSzPts val="16000"/>
              <a:buNone/>
              <a:defRPr sz="16000"/>
            </a:lvl9pPr>
          </a:lstStyle>
          <a:p>
            <a:r>
              <a:t>xx%</a:t>
            </a:r>
          </a:p>
        </p:txBody>
      </p:sp>
      <p:sp>
        <p:nvSpPr>
          <p:cNvPr id="57" name="Google Shape;57;p14"/>
          <p:cNvSpPr txBox="1"/>
          <p:nvPr>
            <p:ph idx="1" type="body"/>
          </p:nvPr>
        </p:nvSpPr>
        <p:spPr>
          <a:xfrm>
            <a:off x="415600" y="4202967"/>
            <a:ext cx="11360700" cy="1734300"/>
          </a:xfrm>
          <a:prstGeom prst="rect">
            <a:avLst/>
          </a:prstGeom>
          <a:noFill/>
          <a:ln>
            <a:noFill/>
          </a:ln>
        </p:spPr>
        <p:txBody>
          <a:bodyPr anchorCtr="0" anchor="t" bIns="121900" lIns="121900" spcFirstLastPara="1" rIns="121900" wrap="square" tIns="121900">
            <a:normAutofit/>
          </a:bodyPr>
          <a:lstStyle>
            <a:lvl1pPr indent="-381000" lvl="0" marL="457200" algn="ctr">
              <a:lnSpc>
                <a:spcPct val="115000"/>
              </a:lnSpc>
              <a:spcBef>
                <a:spcPts val="0"/>
              </a:spcBef>
              <a:spcAft>
                <a:spcPts val="0"/>
              </a:spcAft>
              <a:buSzPts val="2400"/>
              <a:buChar char="●"/>
              <a:defRPr/>
            </a:lvl1pPr>
            <a:lvl2pPr indent="-349250" lvl="1" marL="914400" algn="ctr">
              <a:lnSpc>
                <a:spcPct val="115000"/>
              </a:lnSpc>
              <a:spcBef>
                <a:spcPts val="0"/>
              </a:spcBef>
              <a:spcAft>
                <a:spcPts val="0"/>
              </a:spcAft>
              <a:buSzPts val="1900"/>
              <a:buChar char="○"/>
              <a:defRPr/>
            </a:lvl2pPr>
            <a:lvl3pPr indent="-349250" lvl="2" marL="1371600" algn="ctr">
              <a:lnSpc>
                <a:spcPct val="115000"/>
              </a:lnSpc>
              <a:spcBef>
                <a:spcPts val="0"/>
              </a:spcBef>
              <a:spcAft>
                <a:spcPts val="0"/>
              </a:spcAft>
              <a:buSzPts val="1900"/>
              <a:buChar char="■"/>
              <a:defRPr/>
            </a:lvl3pPr>
            <a:lvl4pPr indent="-349250" lvl="3" marL="1828800" algn="ctr">
              <a:lnSpc>
                <a:spcPct val="115000"/>
              </a:lnSpc>
              <a:spcBef>
                <a:spcPts val="0"/>
              </a:spcBef>
              <a:spcAft>
                <a:spcPts val="0"/>
              </a:spcAft>
              <a:buSzPts val="1900"/>
              <a:buChar char="●"/>
              <a:defRPr/>
            </a:lvl4pPr>
            <a:lvl5pPr indent="-349250" lvl="4" marL="2286000" algn="ctr">
              <a:lnSpc>
                <a:spcPct val="115000"/>
              </a:lnSpc>
              <a:spcBef>
                <a:spcPts val="0"/>
              </a:spcBef>
              <a:spcAft>
                <a:spcPts val="0"/>
              </a:spcAft>
              <a:buSzPts val="1900"/>
              <a:buChar char="○"/>
              <a:defRPr/>
            </a:lvl5pPr>
            <a:lvl6pPr indent="-349250" lvl="5" marL="2743200" algn="ctr">
              <a:lnSpc>
                <a:spcPct val="115000"/>
              </a:lnSpc>
              <a:spcBef>
                <a:spcPts val="0"/>
              </a:spcBef>
              <a:spcAft>
                <a:spcPts val="0"/>
              </a:spcAft>
              <a:buSzPts val="1900"/>
              <a:buChar char="■"/>
              <a:defRPr/>
            </a:lvl6pPr>
            <a:lvl7pPr indent="-349250" lvl="6" marL="3200400" algn="ctr">
              <a:lnSpc>
                <a:spcPct val="115000"/>
              </a:lnSpc>
              <a:spcBef>
                <a:spcPts val="0"/>
              </a:spcBef>
              <a:spcAft>
                <a:spcPts val="0"/>
              </a:spcAft>
              <a:buSzPts val="1900"/>
              <a:buChar char="●"/>
              <a:defRPr/>
            </a:lvl7pPr>
            <a:lvl8pPr indent="-349250" lvl="7" marL="3657600" algn="ctr">
              <a:lnSpc>
                <a:spcPct val="115000"/>
              </a:lnSpc>
              <a:spcBef>
                <a:spcPts val="0"/>
              </a:spcBef>
              <a:spcAft>
                <a:spcPts val="0"/>
              </a:spcAft>
              <a:buSzPts val="1900"/>
              <a:buChar char="○"/>
              <a:defRPr/>
            </a:lvl8pPr>
            <a:lvl9pPr indent="-349250" lvl="8" marL="4114800" algn="ctr">
              <a:lnSpc>
                <a:spcPct val="115000"/>
              </a:lnSpc>
              <a:spcBef>
                <a:spcPts val="0"/>
              </a:spcBef>
              <a:spcAft>
                <a:spcPts val="0"/>
              </a:spcAft>
              <a:buSzPts val="1900"/>
              <a:buChar char="■"/>
              <a:defRPr/>
            </a:lvl9pPr>
          </a:lstStyle>
          <a:p/>
        </p:txBody>
      </p:sp>
      <p:sp>
        <p:nvSpPr>
          <p:cNvPr id="58" name="Google Shape;58;p14"/>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a:bodyPr>
          <a:lstStyle>
            <a:lvl1pPr lvl="0"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9pPr>
          </a:lstStyle>
          <a:p/>
        </p:txBody>
      </p:sp>
      <p:sp>
        <p:nvSpPr>
          <p:cNvPr id="7" name="Google Shape;7;p1"/>
          <p:cNvSpPr txBox="1"/>
          <p:nvPr>
            <p:ph idx="1" type="body"/>
          </p:nvPr>
        </p:nvSpPr>
        <p:spPr>
          <a:xfrm>
            <a:off x="415600" y="1536633"/>
            <a:ext cx="11360700" cy="4555200"/>
          </a:xfrm>
          <a:prstGeom prst="rect">
            <a:avLst/>
          </a:prstGeom>
          <a:noFill/>
          <a:ln>
            <a:noFill/>
          </a:ln>
        </p:spPr>
        <p:txBody>
          <a:bodyPr anchorCtr="0" anchor="t" bIns="121900" lIns="121900" spcFirstLastPara="1" rIns="121900" wrap="square" tIns="121900">
            <a:normAutofit/>
          </a:bodyPr>
          <a:lstStyle>
            <a:lvl1pPr indent="-381000" lvl="0" marL="457200" marR="0" rtl="0" algn="l">
              <a:lnSpc>
                <a:spcPct val="115000"/>
              </a:lnSpc>
              <a:spcBef>
                <a:spcPts val="0"/>
              </a:spcBef>
              <a:spcAft>
                <a:spcPts val="0"/>
              </a:spcAft>
              <a:buClr>
                <a:schemeClr val="dk2"/>
              </a:buClr>
              <a:buSzPts val="2400"/>
              <a:buFont typeface="Arial"/>
              <a:buChar char="●"/>
              <a:defRPr b="0" i="0" sz="2400" u="none" cap="none" strike="noStrike">
                <a:solidFill>
                  <a:schemeClr val="dk2"/>
                </a:solidFill>
                <a:latin typeface="Arial"/>
                <a:ea typeface="Arial"/>
                <a:cs typeface="Arial"/>
                <a:sym typeface="Arial"/>
              </a:defRPr>
            </a:lvl1pPr>
            <a:lvl2pPr indent="-349250" lvl="1" marL="9144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2pPr>
            <a:lvl3pPr indent="-349250" lvl="2" marL="13716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3pPr>
            <a:lvl4pPr indent="-349250" lvl="3" marL="18288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4pPr>
            <a:lvl5pPr indent="-349250" lvl="4" marL="22860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5pPr>
            <a:lvl6pPr indent="-349250" lvl="5" marL="27432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6pPr>
            <a:lvl7pPr indent="-349250" lvl="6" marL="32004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7pPr>
            <a:lvl8pPr indent="-349250" lvl="7" marL="36576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8pPr>
            <a:lvl9pPr indent="-349250" lvl="8" marL="41148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9pPr>
          </a:lstStyle>
          <a:p/>
        </p:txBody>
      </p:sp>
      <p:sp>
        <p:nvSpPr>
          <p:cNvPr id="8" name="Google Shape;8;p1"/>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indent="0" lvl="0"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image" Target="../media/image11.png"/><Relationship Id="rId5" Type="http://schemas.openxmlformats.org/officeDocument/2006/relationships/image" Target="../media/image2.png"/><Relationship Id="rId6" Type="http://schemas.openxmlformats.org/officeDocument/2006/relationships/image" Target="../media/image13.png"/><Relationship Id="rId7"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16.png"/><Relationship Id="rId6" Type="http://schemas.openxmlformats.org/officeDocument/2006/relationships/image" Target="../media/image2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2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17.png"/><Relationship Id="rId6"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4.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8.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8.png"/><Relationship Id="rId4" Type="http://schemas.openxmlformats.org/officeDocument/2006/relationships/image" Target="../media/image20.png"/><Relationship Id="rId5" Type="http://schemas.openxmlformats.org/officeDocument/2006/relationships/image" Target="../media/image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15.png"/><Relationship Id="rId4" Type="http://schemas.openxmlformats.org/officeDocument/2006/relationships/image" Target="../media/image10.png"/><Relationship Id="rId5" Type="http://schemas.openxmlformats.org/officeDocument/2006/relationships/image" Target="../media/image7.png"/><Relationship Id="rId6" Type="http://schemas.openxmlformats.org/officeDocument/2006/relationships/image" Target="../media/image1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7.png"/><Relationship Id="rId4" Type="http://schemas.openxmlformats.org/officeDocument/2006/relationships/image" Target="../media/image21.png"/><Relationship Id="rId5"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image" Target="../media/image30.png"/><Relationship Id="rId6" Type="http://schemas.openxmlformats.org/officeDocument/2006/relationships/image" Target="../media/image3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19.png"/><Relationship Id="rId4" Type="http://schemas.openxmlformats.org/officeDocument/2006/relationships/image" Target="../media/image23.png"/><Relationship Id="rId9" Type="http://schemas.openxmlformats.org/officeDocument/2006/relationships/image" Target="../media/image39.png"/><Relationship Id="rId5" Type="http://schemas.openxmlformats.org/officeDocument/2006/relationships/image" Target="../media/image40.png"/><Relationship Id="rId6" Type="http://schemas.openxmlformats.org/officeDocument/2006/relationships/image" Target="../media/image28.png"/><Relationship Id="rId7" Type="http://schemas.openxmlformats.org/officeDocument/2006/relationships/image" Target="../media/image7.png"/><Relationship Id="rId8" Type="http://schemas.openxmlformats.org/officeDocument/2006/relationships/image" Target="../media/image3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5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3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4.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 Id="rId3" Type="http://schemas.openxmlformats.org/officeDocument/2006/relationships/image" Target="../media/image29.png"/><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3.xml"/><Relationship Id="rId3" Type="http://schemas.openxmlformats.org/officeDocument/2006/relationships/image" Target="../media/image59.png"/><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 Id="rId3" Type="http://schemas.openxmlformats.org/officeDocument/2006/relationships/image" Target="../media/image29.png"/><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 Id="rId3" Type="http://schemas.openxmlformats.org/officeDocument/2006/relationships/image" Target="../media/image38.png"/><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55.png"/><Relationship Id="rId6" Type="http://schemas.openxmlformats.org/officeDocument/2006/relationships/image" Target="../media/image41.png"/><Relationship Id="rId7" Type="http://schemas.openxmlformats.org/officeDocument/2006/relationships/image" Target="../media/image43.png"/></Relationships>
</file>

<file path=ppt/slides/_rels/slide27.xml.rels><?xml version="1.0" encoding="UTF-8" standalone="yes"?><Relationships xmlns="http://schemas.openxmlformats.org/package/2006/relationships"><Relationship Id="rId10" Type="http://schemas.openxmlformats.org/officeDocument/2006/relationships/image" Target="../media/image51.png"/><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4.png"/><Relationship Id="rId4" Type="http://schemas.openxmlformats.org/officeDocument/2006/relationships/image" Target="../media/image2.png"/><Relationship Id="rId9" Type="http://schemas.openxmlformats.org/officeDocument/2006/relationships/image" Target="../media/image45.png"/><Relationship Id="rId5" Type="http://schemas.openxmlformats.org/officeDocument/2006/relationships/image" Target="../media/image52.png"/><Relationship Id="rId6" Type="http://schemas.openxmlformats.org/officeDocument/2006/relationships/image" Target="../media/image42.png"/><Relationship Id="rId7" Type="http://schemas.openxmlformats.org/officeDocument/2006/relationships/image" Target="../media/image44.png"/><Relationship Id="rId8" Type="http://schemas.openxmlformats.org/officeDocument/2006/relationships/image" Target="../media/image4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47.png"/><Relationship Id="rId6" Type="http://schemas.openxmlformats.org/officeDocument/2006/relationships/image" Target="../media/image53.png"/><Relationship Id="rId7" Type="http://schemas.openxmlformats.org/officeDocument/2006/relationships/image" Target="../media/image5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 Id="rId3" Type="http://schemas.openxmlformats.org/officeDocument/2006/relationships/image" Target="../media/image49.png"/><Relationship Id="rId4" Type="http://schemas.openxmlformats.org/officeDocument/2006/relationships/image" Target="../media/image48.png"/><Relationship Id="rId5" Type="http://schemas.openxmlformats.org/officeDocument/2006/relationships/image" Target="../media/image50.png"/><Relationship Id="rId6" Type="http://schemas.openxmlformats.org/officeDocument/2006/relationships/image" Target="../media/image5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4.png"/><Relationship Id="rId4" Type="http://schemas.openxmlformats.org/officeDocument/2006/relationships/image" Target="../media/image58.png"/><Relationship Id="rId5" Type="http://schemas.openxmlformats.org/officeDocument/2006/relationships/image" Target="../media/image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4.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3.xml"/><Relationship Id="rId3" Type="http://schemas.openxmlformats.org/officeDocument/2006/relationships/image" Target="../media/image4.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62" name="Shape 62"/>
        <p:cNvGrpSpPr/>
        <p:nvPr/>
      </p:nvGrpSpPr>
      <p:grpSpPr>
        <a:xfrm>
          <a:off x="0" y="0"/>
          <a:ext cx="0" cy="0"/>
          <a:chOff x="0" y="0"/>
          <a:chExt cx="0" cy="0"/>
        </a:xfrm>
      </p:grpSpPr>
      <p:pic>
        <p:nvPicPr>
          <p:cNvPr id="63" name="Google Shape;63;p15"/>
          <p:cNvPicPr preferRelativeResize="0"/>
          <p:nvPr/>
        </p:nvPicPr>
        <p:blipFill rotWithShape="1">
          <a:blip r:embed="rId3">
            <a:alphaModFix/>
          </a:blip>
          <a:srcRect b="0" l="0" r="0" t="0"/>
          <a:stretch/>
        </p:blipFill>
        <p:spPr>
          <a:xfrm>
            <a:off x="4149361" y="1895799"/>
            <a:ext cx="4054175" cy="4054150"/>
          </a:xfrm>
          <a:prstGeom prst="rect">
            <a:avLst/>
          </a:prstGeom>
          <a:noFill/>
          <a:ln>
            <a:noFill/>
          </a:ln>
        </p:spPr>
      </p:pic>
      <p:pic>
        <p:nvPicPr>
          <p:cNvPr id="64" name="Google Shape;64;p15"/>
          <p:cNvPicPr preferRelativeResize="0"/>
          <p:nvPr/>
        </p:nvPicPr>
        <p:blipFill rotWithShape="1">
          <a:blip r:embed="rId4">
            <a:alphaModFix/>
          </a:blip>
          <a:srcRect b="0" l="0" r="0" t="0"/>
          <a:stretch/>
        </p:blipFill>
        <p:spPr>
          <a:xfrm rot="-6841344">
            <a:off x="-2010914" y="1859692"/>
            <a:ext cx="4539814" cy="5301268"/>
          </a:xfrm>
          <a:prstGeom prst="rect">
            <a:avLst/>
          </a:prstGeom>
          <a:noFill/>
          <a:ln>
            <a:noFill/>
          </a:ln>
        </p:spPr>
      </p:pic>
      <p:sp>
        <p:nvSpPr>
          <p:cNvPr id="65" name="Google Shape;65;p15"/>
          <p:cNvSpPr/>
          <p:nvPr/>
        </p:nvSpPr>
        <p:spPr>
          <a:xfrm>
            <a:off x="3671268" y="479013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66" name="Google Shape;66;p15"/>
          <p:cNvPicPr preferRelativeResize="0"/>
          <p:nvPr/>
        </p:nvPicPr>
        <p:blipFill rotWithShape="1">
          <a:blip r:embed="rId4">
            <a:alphaModFix/>
          </a:blip>
          <a:srcRect b="0" l="0" r="0" t="0"/>
          <a:stretch/>
        </p:blipFill>
        <p:spPr>
          <a:xfrm rot="2543099">
            <a:off x="8856860" y="-880493"/>
            <a:ext cx="3973484" cy="4639949"/>
          </a:xfrm>
          <a:prstGeom prst="rect">
            <a:avLst/>
          </a:prstGeom>
          <a:noFill/>
          <a:ln>
            <a:noFill/>
          </a:ln>
        </p:spPr>
      </p:pic>
      <p:sp>
        <p:nvSpPr>
          <p:cNvPr id="67" name="Google Shape;67;p15"/>
          <p:cNvSpPr txBox="1"/>
          <p:nvPr/>
        </p:nvSpPr>
        <p:spPr>
          <a:xfrm>
            <a:off x="229550" y="6242400"/>
            <a:ext cx="118938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1" i="0" lang="en-US" sz="1400" u="sng" cap="none" strike="noStrike">
                <a:solidFill>
                  <a:srgbClr val="000000"/>
                </a:solidFill>
                <a:latin typeface="Arial"/>
                <a:ea typeface="Arial"/>
                <a:cs typeface="Arial"/>
                <a:sym typeface="Arial"/>
              </a:rPr>
              <a:t>Portfields’ Bridge</a:t>
            </a:r>
            <a:endParaRPr b="1" i="0" sz="1400" u="sng"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1" i="0" lang="en-US" sz="1400" u="none" cap="none" strike="noStrike">
                <a:solidFill>
                  <a:srgbClr val="000000"/>
                </a:solidFill>
                <a:latin typeface="Arial"/>
                <a:ea typeface="Arial"/>
                <a:cs typeface="Arial"/>
                <a:sym typeface="Arial"/>
              </a:rPr>
              <a:t>Believe I can - Respect &amp; kindness - Involve everyone - Dream big - Grown minds - Empower learners</a:t>
            </a:r>
            <a:endParaRPr b="1" i="0" sz="1400" u="none" cap="none" strike="noStrike">
              <a:solidFill>
                <a:srgbClr val="000000"/>
              </a:solidFill>
              <a:latin typeface="Arial"/>
              <a:ea typeface="Arial"/>
              <a:cs typeface="Arial"/>
              <a:sym typeface="Arial"/>
            </a:endParaRPr>
          </a:p>
        </p:txBody>
      </p:sp>
      <p:sp>
        <p:nvSpPr>
          <p:cNvPr id="68" name="Google Shape;68;p15"/>
          <p:cNvSpPr txBox="1"/>
          <p:nvPr/>
        </p:nvSpPr>
        <p:spPr>
          <a:xfrm>
            <a:off x="354575" y="197800"/>
            <a:ext cx="11046600" cy="25119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0"/>
              </a:spcBef>
              <a:spcAft>
                <a:spcPts val="0"/>
              </a:spcAft>
              <a:buClr>
                <a:schemeClr val="dk1"/>
              </a:buClr>
              <a:buSzPts val="1100"/>
              <a:buFont typeface="Arial"/>
              <a:buNone/>
            </a:pPr>
            <a:r>
              <a:rPr b="1" i="0" lang="en-US" sz="4400" u="none" cap="none" strike="noStrike">
                <a:solidFill>
                  <a:schemeClr val="dk1"/>
                </a:solidFill>
                <a:latin typeface="Calibri"/>
                <a:ea typeface="Calibri"/>
                <a:cs typeface="Calibri"/>
                <a:sym typeface="Calibri"/>
              </a:rPr>
              <a:t>Maths Workshop KS1</a:t>
            </a:r>
            <a:endParaRPr b="1" i="0" sz="4400" u="none" cap="none" strike="noStrike">
              <a:solidFill>
                <a:schemeClr val="dk1"/>
              </a:solidFill>
              <a:latin typeface="Calibri"/>
              <a:ea typeface="Calibri"/>
              <a:cs typeface="Calibri"/>
              <a:sym typeface="Calibri"/>
            </a:endParaRPr>
          </a:p>
          <a:p>
            <a:pPr indent="0" lvl="0" marL="0" marR="0" rtl="0" algn="ctr">
              <a:lnSpc>
                <a:spcPct val="115000"/>
              </a:lnSpc>
              <a:spcBef>
                <a:spcPts val="0"/>
              </a:spcBef>
              <a:spcAft>
                <a:spcPts val="0"/>
              </a:spcAft>
              <a:buClr>
                <a:schemeClr val="dk1"/>
              </a:buClr>
              <a:buSzPts val="1100"/>
              <a:buFont typeface="Arial"/>
              <a:buNone/>
            </a:pPr>
            <a:r>
              <a:rPr b="1" i="0" lang="en-US" sz="4400" u="none" cap="none" strike="noStrike">
                <a:solidFill>
                  <a:schemeClr val="dk1"/>
                </a:solidFill>
                <a:latin typeface="Calibri"/>
                <a:ea typeface="Calibri"/>
                <a:cs typeface="Calibri"/>
                <a:sym typeface="Calibri"/>
              </a:rPr>
              <a:t>2024 – 2025</a:t>
            </a:r>
            <a:endParaRPr b="1" i="0" sz="4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5000"/>
              <a:buFont typeface="Arial"/>
              <a:buNone/>
            </a:pPr>
            <a:r>
              <a:t/>
            </a:r>
            <a:endParaRPr b="0" i="0" sz="50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16"/>
          <p:cNvSpPr txBox="1"/>
          <p:nvPr>
            <p:ph type="title"/>
          </p:nvPr>
        </p:nvSpPr>
        <p:spPr>
          <a:xfrm>
            <a:off x="310750" y="172079"/>
            <a:ext cx="11360700" cy="763500"/>
          </a:xfrm>
          <a:prstGeom prst="rect">
            <a:avLst/>
          </a:prstGeom>
          <a:noFill/>
          <a:ln>
            <a:noFill/>
          </a:ln>
        </p:spPr>
        <p:txBody>
          <a:bodyPr anchorCtr="0" anchor="t" bIns="121900" lIns="121900" spcFirstLastPara="1" rIns="121900" wrap="square" tIns="121900">
            <a:noAutofit/>
          </a:bodyPr>
          <a:lstStyle/>
          <a:p>
            <a:pPr indent="0" lvl="0" marL="0" rtl="0" algn="ctr">
              <a:lnSpc>
                <a:spcPct val="100000"/>
              </a:lnSpc>
              <a:spcBef>
                <a:spcPts val="0"/>
              </a:spcBef>
              <a:spcAft>
                <a:spcPts val="0"/>
              </a:spcAft>
              <a:buSzPts val="3700"/>
              <a:buNone/>
            </a:pPr>
            <a:r>
              <a:rPr b="1" lang="en-US" sz="3600"/>
              <a:t>Aims for today </a:t>
            </a:r>
            <a:endParaRPr b="1" sz="3600"/>
          </a:p>
        </p:txBody>
      </p:sp>
      <p:pic>
        <p:nvPicPr>
          <p:cNvPr id="74" name="Google Shape;74;p16"/>
          <p:cNvPicPr preferRelativeResize="0"/>
          <p:nvPr/>
        </p:nvPicPr>
        <p:blipFill rotWithShape="1">
          <a:blip r:embed="rId3">
            <a:alphaModFix/>
          </a:blip>
          <a:srcRect b="0" l="0" r="0" t="0"/>
          <a:stretch/>
        </p:blipFill>
        <p:spPr>
          <a:xfrm rot="2543099">
            <a:off x="10934710" y="-1766143"/>
            <a:ext cx="3973484" cy="4639949"/>
          </a:xfrm>
          <a:prstGeom prst="rect">
            <a:avLst/>
          </a:prstGeom>
          <a:noFill/>
          <a:ln>
            <a:noFill/>
          </a:ln>
        </p:spPr>
      </p:pic>
      <p:sp>
        <p:nvSpPr>
          <p:cNvPr id="75" name="Google Shape;75;p16"/>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76" name="Google Shape;76;p16"/>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pic>
        <p:nvPicPr>
          <p:cNvPr id="77" name="Google Shape;77;p16"/>
          <p:cNvPicPr preferRelativeResize="0"/>
          <p:nvPr/>
        </p:nvPicPr>
        <p:blipFill rotWithShape="1">
          <a:blip r:embed="rId4">
            <a:alphaModFix/>
          </a:blip>
          <a:srcRect b="0" l="0" r="0" t="0"/>
          <a:stretch/>
        </p:blipFill>
        <p:spPr>
          <a:xfrm>
            <a:off x="11049058" y="5747599"/>
            <a:ext cx="946775" cy="946775"/>
          </a:xfrm>
          <a:prstGeom prst="rect">
            <a:avLst/>
          </a:prstGeom>
          <a:noFill/>
          <a:ln>
            <a:noFill/>
          </a:ln>
        </p:spPr>
      </p:pic>
      <p:sp>
        <p:nvSpPr>
          <p:cNvPr id="78" name="Google Shape;78;p16"/>
          <p:cNvSpPr txBox="1"/>
          <p:nvPr/>
        </p:nvSpPr>
        <p:spPr>
          <a:xfrm>
            <a:off x="1288272" y="1052531"/>
            <a:ext cx="9122100" cy="3613737"/>
          </a:xfrm>
          <a:prstGeom prst="rect">
            <a:avLst/>
          </a:prstGeom>
          <a:noFill/>
          <a:ln>
            <a:noFill/>
          </a:ln>
        </p:spPr>
        <p:txBody>
          <a:bodyPr anchorCtr="0" anchor="t" bIns="91425" lIns="91425" spcFirstLastPara="1" rIns="91425" wrap="square" tIns="91425">
            <a:noAutofit/>
          </a:bodyPr>
          <a:lstStyle/>
          <a:p>
            <a:pPr indent="-342900" lvl="0" marL="342900" marR="0" rtl="0" algn="l">
              <a:lnSpc>
                <a:spcPct val="10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To understand a Mastery Approach to maths?</a:t>
            </a:r>
            <a:endParaRPr/>
          </a:p>
          <a:p>
            <a:pPr indent="-190500" lvl="0" marL="34290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To explain Concrete, Pictorial and Abstract (CPA) approaches in math </a:t>
            </a:r>
            <a:endParaRPr/>
          </a:p>
          <a:p>
            <a:pPr indent="0" lvl="0" marL="0" marR="0" rtl="0" algn="l">
              <a:lnSpc>
                <a:spcPct val="100000"/>
              </a:lnSpc>
              <a:spcBef>
                <a:spcPts val="0"/>
              </a:spcBef>
              <a:spcAft>
                <a:spcPts val="0"/>
              </a:spcAft>
              <a:buNone/>
            </a:pPr>
            <a:r>
              <a:t/>
            </a:r>
            <a:endParaRPr b="0" i="0" sz="2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Show how math strategies develop across Key Stage 1</a:t>
            </a:r>
            <a:endParaRPr/>
          </a:p>
          <a:p>
            <a:pPr indent="0" lvl="0" marL="0" marR="0" rtl="0" algn="l">
              <a:lnSpc>
                <a:spcPct val="100000"/>
              </a:lnSpc>
              <a:spcBef>
                <a:spcPts val="0"/>
              </a:spcBef>
              <a:spcAft>
                <a:spcPts val="0"/>
              </a:spcAft>
              <a:buNone/>
            </a:pPr>
            <a:r>
              <a:t/>
            </a:r>
            <a:endParaRPr b="0" i="0" sz="2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Share useful resources and websites to support learning at home </a:t>
            </a:r>
            <a:endParaRPr/>
          </a:p>
          <a:p>
            <a:pPr indent="-133350" lvl="0" marL="28575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sp>
        <p:nvSpPr>
          <p:cNvPr id="79" name="Google Shape;79;p16"/>
          <p:cNvSpPr/>
          <p:nvPr/>
        </p:nvSpPr>
        <p:spPr>
          <a:xfrm>
            <a:off x="649586" y="4666268"/>
            <a:ext cx="9929625" cy="95410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8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7"/>
          <p:cNvPicPr preferRelativeResize="0"/>
          <p:nvPr/>
        </p:nvPicPr>
        <p:blipFill rotWithShape="1">
          <a:blip r:embed="rId3">
            <a:alphaModFix/>
          </a:blip>
          <a:srcRect b="0" l="0" r="0" t="0"/>
          <a:stretch/>
        </p:blipFill>
        <p:spPr>
          <a:xfrm rot="2543099">
            <a:off x="11298460" y="-279068"/>
            <a:ext cx="3973484" cy="4639949"/>
          </a:xfrm>
          <a:prstGeom prst="rect">
            <a:avLst/>
          </a:prstGeom>
          <a:noFill/>
          <a:ln>
            <a:noFill/>
          </a:ln>
        </p:spPr>
      </p:pic>
      <p:pic>
        <p:nvPicPr>
          <p:cNvPr id="85" name="Google Shape;85;p17"/>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86" name="Google Shape;86;p17"/>
          <p:cNvSpPr txBox="1"/>
          <p:nvPr>
            <p:ph type="title"/>
          </p:nvPr>
        </p:nvSpPr>
        <p:spPr>
          <a:xfrm>
            <a:off x="322467" y="81456"/>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ctr">
              <a:lnSpc>
                <a:spcPct val="100000"/>
              </a:lnSpc>
              <a:spcBef>
                <a:spcPts val="0"/>
              </a:spcBef>
              <a:spcAft>
                <a:spcPts val="0"/>
              </a:spcAft>
              <a:buSzPct val="102777"/>
              <a:buNone/>
            </a:pPr>
            <a:r>
              <a:rPr lang="en-US" sz="4000"/>
              <a:t>What do we teach in KS1 Maths?</a:t>
            </a:r>
            <a:br>
              <a:rPr lang="en-US" sz="4000"/>
            </a:br>
            <a:endParaRPr/>
          </a:p>
        </p:txBody>
      </p:sp>
      <p:sp>
        <p:nvSpPr>
          <p:cNvPr id="87" name="Google Shape;87;p17"/>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88" name="Google Shape;88;p17"/>
          <p:cNvPicPr preferRelativeResize="0"/>
          <p:nvPr/>
        </p:nvPicPr>
        <p:blipFill rotWithShape="1">
          <a:blip r:embed="rId4">
            <a:alphaModFix/>
          </a:blip>
          <a:srcRect b="0" l="0" r="0" t="0"/>
          <a:stretch/>
        </p:blipFill>
        <p:spPr>
          <a:xfrm>
            <a:off x="11049058" y="5747599"/>
            <a:ext cx="946775" cy="946775"/>
          </a:xfrm>
          <a:prstGeom prst="rect">
            <a:avLst/>
          </a:prstGeom>
          <a:noFill/>
          <a:ln>
            <a:noFill/>
          </a:ln>
        </p:spPr>
      </p:pic>
      <p:sp>
        <p:nvSpPr>
          <p:cNvPr id="89" name="Google Shape;89;p17"/>
          <p:cNvSpPr/>
          <p:nvPr/>
        </p:nvSpPr>
        <p:spPr>
          <a:xfrm>
            <a:off x="228550" y="783246"/>
            <a:ext cx="11548533" cy="489364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Number bonds from 10 and 20 ( ie 7+3=10, 18+2= 20 (see relationship 17 + 3 = 20)</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Basic multiplication (2,3,5, 10)</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Basic division ( 2)</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Fractions ( ½ , ¼, 1/3 )</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Addition and subtraction to 100</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Place value (units, tens and hundreds)</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Time (o’clock, half past, quarter to, quarter past)</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Measurement (weight, length, capacity)</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Money (everyday money- calculating change)</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Problem solving</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Handling data (graphs, tables, sorting data)</a:t>
            </a:r>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 Shape and space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8"/>
          <p:cNvSpPr txBox="1"/>
          <p:nvPr>
            <p:ph type="title"/>
          </p:nvPr>
        </p:nvSpPr>
        <p:spPr>
          <a:xfrm>
            <a:off x="356333" y="356300"/>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100000"/>
              </a:lnSpc>
              <a:spcBef>
                <a:spcPts val="0"/>
              </a:spcBef>
              <a:spcAft>
                <a:spcPts val="0"/>
              </a:spcAft>
              <a:buSzPct val="111111"/>
              <a:buNone/>
            </a:pPr>
            <a:r>
              <a:rPr lang="en-US"/>
              <a:t>The Mastery Approach</a:t>
            </a:r>
            <a:endParaRPr/>
          </a:p>
        </p:txBody>
      </p:sp>
      <p:pic>
        <p:nvPicPr>
          <p:cNvPr id="95" name="Google Shape;95;p18"/>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96" name="Google Shape;96;p18"/>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97" name="Google Shape;97;p18"/>
          <p:cNvPicPr preferRelativeResize="0"/>
          <p:nvPr/>
        </p:nvPicPr>
        <p:blipFill rotWithShape="1">
          <a:blip r:embed="rId3">
            <a:alphaModFix/>
          </a:blip>
          <a:srcRect b="0" l="0" r="0" t="0"/>
          <a:stretch/>
        </p:blipFill>
        <p:spPr>
          <a:xfrm rot="2543099">
            <a:off x="11181760" y="-1948693"/>
            <a:ext cx="3973484" cy="4639949"/>
          </a:xfrm>
          <a:prstGeom prst="rect">
            <a:avLst/>
          </a:prstGeom>
          <a:noFill/>
          <a:ln>
            <a:noFill/>
          </a:ln>
        </p:spPr>
      </p:pic>
      <p:pic>
        <p:nvPicPr>
          <p:cNvPr id="98" name="Google Shape;98;p18"/>
          <p:cNvPicPr preferRelativeResize="0"/>
          <p:nvPr/>
        </p:nvPicPr>
        <p:blipFill rotWithShape="1">
          <a:blip r:embed="rId4">
            <a:alphaModFix/>
          </a:blip>
          <a:srcRect b="0" l="0" r="0" t="0"/>
          <a:stretch/>
        </p:blipFill>
        <p:spPr>
          <a:xfrm>
            <a:off x="11049058" y="5747599"/>
            <a:ext cx="946775" cy="946775"/>
          </a:xfrm>
          <a:prstGeom prst="rect">
            <a:avLst/>
          </a:prstGeom>
          <a:noFill/>
          <a:ln>
            <a:noFill/>
          </a:ln>
        </p:spPr>
      </p:pic>
      <p:pic>
        <p:nvPicPr>
          <p:cNvPr id="99" name="Google Shape;99;p18"/>
          <p:cNvPicPr preferRelativeResize="0"/>
          <p:nvPr/>
        </p:nvPicPr>
        <p:blipFill>
          <a:blip r:embed="rId5">
            <a:alphaModFix/>
          </a:blip>
          <a:stretch>
            <a:fillRect/>
          </a:stretch>
        </p:blipFill>
        <p:spPr>
          <a:xfrm>
            <a:off x="1924876" y="1065750"/>
            <a:ext cx="7765829" cy="54334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9"/>
          <p:cNvSpPr txBox="1"/>
          <p:nvPr>
            <p:ph type="title"/>
          </p:nvPr>
        </p:nvSpPr>
        <p:spPr>
          <a:xfrm>
            <a:off x="356333" y="356300"/>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100000"/>
              </a:lnSpc>
              <a:spcBef>
                <a:spcPts val="0"/>
              </a:spcBef>
              <a:spcAft>
                <a:spcPts val="0"/>
              </a:spcAft>
              <a:buSzPct val="111111"/>
              <a:buNone/>
            </a:pPr>
            <a:r>
              <a:rPr lang="en-US"/>
              <a:t>The Mastery Approach</a:t>
            </a:r>
            <a:endParaRPr/>
          </a:p>
        </p:txBody>
      </p:sp>
      <p:pic>
        <p:nvPicPr>
          <p:cNvPr id="105" name="Google Shape;105;p19"/>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106" name="Google Shape;106;p19"/>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07" name="Google Shape;107;p19"/>
          <p:cNvPicPr preferRelativeResize="0"/>
          <p:nvPr/>
        </p:nvPicPr>
        <p:blipFill rotWithShape="1">
          <a:blip r:embed="rId3">
            <a:alphaModFix/>
          </a:blip>
          <a:srcRect b="0" l="0" r="0" t="0"/>
          <a:stretch/>
        </p:blipFill>
        <p:spPr>
          <a:xfrm rot="2543099">
            <a:off x="11181760" y="-1948693"/>
            <a:ext cx="3973484" cy="4639949"/>
          </a:xfrm>
          <a:prstGeom prst="rect">
            <a:avLst/>
          </a:prstGeom>
          <a:noFill/>
          <a:ln>
            <a:noFill/>
          </a:ln>
        </p:spPr>
      </p:pic>
      <p:pic>
        <p:nvPicPr>
          <p:cNvPr id="108" name="Google Shape;108;p19"/>
          <p:cNvPicPr preferRelativeResize="0"/>
          <p:nvPr/>
        </p:nvPicPr>
        <p:blipFill rotWithShape="1">
          <a:blip r:embed="rId4">
            <a:alphaModFix/>
          </a:blip>
          <a:srcRect b="0" l="0" r="0" t="0"/>
          <a:stretch/>
        </p:blipFill>
        <p:spPr>
          <a:xfrm>
            <a:off x="11049058" y="5747599"/>
            <a:ext cx="946775" cy="946775"/>
          </a:xfrm>
          <a:prstGeom prst="rect">
            <a:avLst/>
          </a:prstGeom>
          <a:noFill/>
          <a:ln>
            <a:noFill/>
          </a:ln>
        </p:spPr>
      </p:pic>
      <p:sp>
        <p:nvSpPr>
          <p:cNvPr id="109" name="Google Shape;109;p19"/>
          <p:cNvSpPr/>
          <p:nvPr/>
        </p:nvSpPr>
        <p:spPr>
          <a:xfrm>
            <a:off x="415600" y="1301483"/>
            <a:ext cx="10114815" cy="4524315"/>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Mastering maths means children acquire a deep, long-term, secure and adaptable understanding of maths</a:t>
            </a:r>
            <a:endParaRPr b="0" i="0" sz="2400" u="none" cap="none" strike="noStrike">
              <a:solidFill>
                <a:srgbClr val="000000"/>
              </a:solidFill>
              <a:latin typeface="Arial"/>
              <a:ea typeface="Arial"/>
              <a:cs typeface="Arial"/>
              <a:sym typeface="Arial"/>
            </a:endParaRPr>
          </a:p>
          <a:p>
            <a:pPr indent="-133350" lvl="0" marL="28575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The phrase ‘teaching for mastery’ describes the elements of classroom practice and school organi</a:t>
            </a:r>
            <a:r>
              <a:rPr lang="en-US" sz="2400"/>
              <a:t>s</a:t>
            </a:r>
            <a:r>
              <a:rPr b="0" i="0" lang="en-US" sz="2400" u="none" cap="none" strike="noStrike">
                <a:solidFill>
                  <a:srgbClr val="000000"/>
                </a:solidFill>
                <a:latin typeface="Arial"/>
                <a:ea typeface="Arial"/>
                <a:cs typeface="Arial"/>
                <a:sym typeface="Arial"/>
              </a:rPr>
              <a:t>ation that combine to give pupils at Portfields the best chances of mastering maths.</a:t>
            </a:r>
            <a:endParaRPr/>
          </a:p>
          <a:p>
            <a:pPr indent="-133350" lvl="0" marL="28575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Achieving mastery means acquiring a solid understanding of the maths that is been taught to enable pupils to move on to more advanced material.  </a:t>
            </a:r>
            <a:endParaRPr b="0" i="0" sz="2400" u="none" cap="none" strike="noStrike">
              <a:solidFill>
                <a:srgbClr val="000000"/>
              </a:solidFill>
              <a:latin typeface="Arial"/>
              <a:ea typeface="Arial"/>
              <a:cs typeface="Arial"/>
              <a:sym typeface="Arial"/>
            </a:endParaRPr>
          </a:p>
          <a:p>
            <a:pPr indent="-133350" lvl="0" marL="28575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400"/>
              <a:buFont typeface="Arial"/>
              <a:buChar char="•"/>
            </a:pPr>
            <a:r>
              <a:rPr b="1" i="0" lang="en-US" sz="2400" u="none" cap="none" strike="noStrike">
                <a:solidFill>
                  <a:srgbClr val="000000"/>
                </a:solidFill>
                <a:latin typeface="Arial"/>
                <a:ea typeface="Arial"/>
                <a:cs typeface="Arial"/>
                <a:sym typeface="Arial"/>
              </a:rPr>
              <a:t>Acquiring mastery of maths is for all children</a:t>
            </a:r>
            <a:r>
              <a:rPr b="0" i="0" lang="en-US"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pic>
        <p:nvPicPr>
          <p:cNvPr id="114" name="Google Shape;114;p20"/>
          <p:cNvPicPr preferRelativeResize="0"/>
          <p:nvPr/>
        </p:nvPicPr>
        <p:blipFill rotWithShape="1">
          <a:blip r:embed="rId3">
            <a:alphaModFix/>
          </a:blip>
          <a:srcRect b="0" l="0" r="0" t="0"/>
          <a:stretch/>
        </p:blipFill>
        <p:spPr>
          <a:xfrm rot="2543099">
            <a:off x="11217685" y="-2369830"/>
            <a:ext cx="3973484" cy="4639949"/>
          </a:xfrm>
          <a:prstGeom prst="rect">
            <a:avLst/>
          </a:prstGeom>
          <a:noFill/>
          <a:ln>
            <a:noFill/>
          </a:ln>
        </p:spPr>
      </p:pic>
      <p:sp>
        <p:nvSpPr>
          <p:cNvPr id="115" name="Google Shape;115;p20"/>
          <p:cNvSpPr txBox="1"/>
          <p:nvPr>
            <p:ph type="title"/>
          </p:nvPr>
        </p:nvSpPr>
        <p:spPr>
          <a:xfrm>
            <a:off x="305533" y="322433"/>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100000"/>
              </a:lnSpc>
              <a:spcBef>
                <a:spcPts val="0"/>
              </a:spcBef>
              <a:spcAft>
                <a:spcPts val="0"/>
              </a:spcAft>
              <a:buSzPct val="111111"/>
              <a:buNone/>
            </a:pPr>
            <a:r>
              <a:rPr b="1" lang="en-US"/>
              <a:t>What does the Mastery Approach look like at Portfields?   </a:t>
            </a:r>
            <a:endParaRPr b="1"/>
          </a:p>
        </p:txBody>
      </p:sp>
      <p:pic>
        <p:nvPicPr>
          <p:cNvPr id="116" name="Google Shape;116;p20"/>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117" name="Google Shape;117;p20"/>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18" name="Google Shape;118;p20"/>
          <p:cNvPicPr preferRelativeResize="0"/>
          <p:nvPr/>
        </p:nvPicPr>
        <p:blipFill rotWithShape="1">
          <a:blip r:embed="rId4">
            <a:alphaModFix/>
          </a:blip>
          <a:srcRect b="0" l="0" r="0" t="0"/>
          <a:stretch/>
        </p:blipFill>
        <p:spPr>
          <a:xfrm>
            <a:off x="11049058" y="5747599"/>
            <a:ext cx="946775" cy="946775"/>
          </a:xfrm>
          <a:prstGeom prst="rect">
            <a:avLst/>
          </a:prstGeom>
          <a:noFill/>
          <a:ln>
            <a:noFill/>
          </a:ln>
        </p:spPr>
      </p:pic>
      <p:sp>
        <p:nvSpPr>
          <p:cNvPr id="119" name="Google Shape;119;p20"/>
          <p:cNvSpPr/>
          <p:nvPr/>
        </p:nvSpPr>
        <p:spPr>
          <a:xfrm>
            <a:off x="544717" y="1696535"/>
            <a:ext cx="10114815" cy="4154984"/>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Whole class move through the maths content at the same pace. </a:t>
            </a:r>
            <a:endParaRPr/>
          </a:p>
          <a:p>
            <a:pPr indent="-133350" lvl="0" marL="28575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Each topic is studied in depth to ensure all children can demonstrate a secure understanding of mathematical concepts </a:t>
            </a:r>
            <a:endParaRPr/>
          </a:p>
          <a:p>
            <a:pPr indent="-133350" lvl="0" marL="28575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No ability grouping or sets. Instead students are given time to think deeply. </a:t>
            </a:r>
            <a:endParaRPr/>
          </a:p>
          <a:p>
            <a:pPr indent="-133350" lvl="0" marL="28575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Not limiting children but building children who are confident and resilient. </a:t>
            </a:r>
            <a:endParaRPr/>
          </a:p>
          <a:p>
            <a:pPr indent="-133350" lvl="0" marL="28575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pic>
        <p:nvPicPr>
          <p:cNvPr id="124" name="Google Shape;124;p21"/>
          <p:cNvPicPr preferRelativeResize="0"/>
          <p:nvPr/>
        </p:nvPicPr>
        <p:blipFill rotWithShape="1">
          <a:blip r:embed="rId3">
            <a:alphaModFix/>
          </a:blip>
          <a:srcRect b="0" l="0" r="0" t="0"/>
          <a:stretch/>
        </p:blipFill>
        <p:spPr>
          <a:xfrm rot="2543099">
            <a:off x="10678067" y="-2442807"/>
            <a:ext cx="3973484" cy="4639949"/>
          </a:xfrm>
          <a:prstGeom prst="rect">
            <a:avLst/>
          </a:prstGeom>
          <a:noFill/>
          <a:ln>
            <a:noFill/>
          </a:ln>
        </p:spPr>
      </p:pic>
      <p:sp>
        <p:nvSpPr>
          <p:cNvPr id="125" name="Google Shape;125;p21"/>
          <p:cNvSpPr txBox="1"/>
          <p:nvPr>
            <p:ph type="title"/>
          </p:nvPr>
        </p:nvSpPr>
        <p:spPr>
          <a:xfrm>
            <a:off x="305533" y="322433"/>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100000"/>
              </a:lnSpc>
              <a:spcBef>
                <a:spcPts val="0"/>
              </a:spcBef>
              <a:spcAft>
                <a:spcPts val="0"/>
              </a:spcAft>
              <a:buSzPct val="111111"/>
              <a:buNone/>
            </a:pPr>
            <a:r>
              <a:rPr lang="en-US"/>
              <a:t>C.P.A method: Concrete, Pictorial Abstract </a:t>
            </a:r>
            <a:endParaRPr/>
          </a:p>
        </p:txBody>
      </p:sp>
      <p:pic>
        <p:nvPicPr>
          <p:cNvPr id="126" name="Google Shape;126;p21"/>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127" name="Google Shape;127;p21"/>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28" name="Google Shape;128;p21"/>
          <p:cNvPicPr preferRelativeResize="0"/>
          <p:nvPr/>
        </p:nvPicPr>
        <p:blipFill rotWithShape="1">
          <a:blip r:embed="rId4">
            <a:alphaModFix/>
          </a:blip>
          <a:srcRect b="0" l="0" r="0" t="0"/>
          <a:stretch/>
        </p:blipFill>
        <p:spPr>
          <a:xfrm>
            <a:off x="11143034" y="5869620"/>
            <a:ext cx="946775" cy="946775"/>
          </a:xfrm>
          <a:prstGeom prst="rect">
            <a:avLst/>
          </a:prstGeom>
          <a:noFill/>
          <a:ln>
            <a:noFill/>
          </a:ln>
        </p:spPr>
      </p:pic>
      <p:sp>
        <p:nvSpPr>
          <p:cNvPr id="129" name="Google Shape;129;p21"/>
          <p:cNvSpPr txBox="1"/>
          <p:nvPr/>
        </p:nvSpPr>
        <p:spPr>
          <a:xfrm>
            <a:off x="305532" y="1525865"/>
            <a:ext cx="11545091" cy="452431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The Concrete, Pictorial, Abstract approach (CPA) is a highly effective approach to teaching that develops a deep and sustainable understanding of maths in pupils</a:t>
            </a:r>
            <a:endParaRPr/>
          </a:p>
          <a:p>
            <a:pPr indent="0" lvl="0" marL="0" marR="0" rtl="0" algn="l">
              <a:lnSpc>
                <a:spcPct val="100000"/>
              </a:lnSpc>
              <a:spcBef>
                <a:spcPts val="0"/>
              </a:spcBef>
              <a:spcAft>
                <a:spcPts val="0"/>
              </a:spcAft>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Concrete- the use of manipulatives / physical resources to demonstrate the process behind what is being taught. </a:t>
            </a:r>
            <a:endParaRPr/>
          </a:p>
          <a:p>
            <a:pPr indent="0" lvl="0" marL="0" marR="0" rtl="0" algn="l">
              <a:lnSpc>
                <a:spcPct val="100000"/>
              </a:lnSpc>
              <a:spcBef>
                <a:spcPts val="0"/>
              </a:spcBef>
              <a:spcAft>
                <a:spcPts val="0"/>
              </a:spcAft>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Pictorial- visual aids that help children understand and solve problems. They can include drawings, bar models, part-whole diagrams, or base ten drawings.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Abstract -  is the “symbolic” stage, where children use abstract symbols to model problems. Students will not progress to this stage until they have demonstrated that they have a solid understanding of the concrete and pictorial stages of the problem. </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pic>
        <p:nvPicPr>
          <p:cNvPr id="134" name="Google Shape;134;p22"/>
          <p:cNvPicPr preferRelativeResize="0"/>
          <p:nvPr/>
        </p:nvPicPr>
        <p:blipFill rotWithShape="1">
          <a:blip r:embed="rId3">
            <a:alphaModFix/>
          </a:blip>
          <a:srcRect b="0" l="0" r="0" t="0"/>
          <a:stretch/>
        </p:blipFill>
        <p:spPr>
          <a:xfrm rot="2543099">
            <a:off x="8856860" y="-880493"/>
            <a:ext cx="3973484" cy="4639949"/>
          </a:xfrm>
          <a:prstGeom prst="rect">
            <a:avLst/>
          </a:prstGeom>
          <a:noFill/>
          <a:ln>
            <a:noFill/>
          </a:ln>
        </p:spPr>
      </p:pic>
      <p:pic>
        <p:nvPicPr>
          <p:cNvPr id="135" name="Google Shape;135;p22"/>
          <p:cNvPicPr preferRelativeResize="0"/>
          <p:nvPr/>
        </p:nvPicPr>
        <p:blipFill rotWithShape="1">
          <a:blip r:embed="rId4">
            <a:alphaModFix/>
          </a:blip>
          <a:srcRect b="0" l="0" r="0" t="0"/>
          <a:stretch/>
        </p:blipFill>
        <p:spPr>
          <a:xfrm>
            <a:off x="4121176" y="3457709"/>
            <a:ext cx="3906118" cy="3265514"/>
          </a:xfrm>
          <a:prstGeom prst="rect">
            <a:avLst/>
          </a:prstGeom>
          <a:noFill/>
          <a:ln>
            <a:noFill/>
          </a:ln>
        </p:spPr>
      </p:pic>
      <p:sp>
        <p:nvSpPr>
          <p:cNvPr id="136" name="Google Shape;136;p22"/>
          <p:cNvSpPr txBox="1"/>
          <p:nvPr>
            <p:ph type="title"/>
          </p:nvPr>
        </p:nvSpPr>
        <p:spPr>
          <a:xfrm>
            <a:off x="305533" y="322433"/>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100000"/>
              </a:lnSpc>
              <a:spcBef>
                <a:spcPts val="0"/>
              </a:spcBef>
              <a:spcAft>
                <a:spcPts val="0"/>
              </a:spcAft>
              <a:buSzPct val="111111"/>
              <a:buNone/>
            </a:pPr>
            <a:r>
              <a:rPr lang="en-US"/>
              <a:t>Which is which? </a:t>
            </a:r>
            <a:endParaRPr/>
          </a:p>
        </p:txBody>
      </p:sp>
      <p:pic>
        <p:nvPicPr>
          <p:cNvPr id="137" name="Google Shape;137;p22"/>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138" name="Google Shape;138;p22"/>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39" name="Google Shape;139;p22"/>
          <p:cNvPicPr preferRelativeResize="0"/>
          <p:nvPr/>
        </p:nvPicPr>
        <p:blipFill rotWithShape="1">
          <a:blip r:embed="rId5">
            <a:alphaModFix/>
          </a:blip>
          <a:srcRect b="0" l="0" r="0" t="0"/>
          <a:stretch/>
        </p:blipFill>
        <p:spPr>
          <a:xfrm>
            <a:off x="11192845" y="5569799"/>
            <a:ext cx="946775" cy="946775"/>
          </a:xfrm>
          <a:prstGeom prst="rect">
            <a:avLst/>
          </a:prstGeom>
          <a:noFill/>
          <a:ln>
            <a:noFill/>
          </a:ln>
        </p:spPr>
      </p:pic>
      <p:pic>
        <p:nvPicPr>
          <p:cNvPr id="140" name="Google Shape;140;p22"/>
          <p:cNvPicPr preferRelativeResize="0"/>
          <p:nvPr/>
        </p:nvPicPr>
        <p:blipFill rotWithShape="1">
          <a:blip r:embed="rId6">
            <a:alphaModFix/>
          </a:blip>
          <a:srcRect b="0" l="0" r="0" t="0"/>
          <a:stretch/>
        </p:blipFill>
        <p:spPr>
          <a:xfrm>
            <a:off x="192782" y="1071898"/>
            <a:ext cx="3723667" cy="3311274"/>
          </a:xfrm>
          <a:prstGeom prst="rect">
            <a:avLst/>
          </a:prstGeom>
          <a:noFill/>
          <a:ln>
            <a:noFill/>
          </a:ln>
        </p:spPr>
      </p:pic>
      <p:pic>
        <p:nvPicPr>
          <p:cNvPr id="141" name="Google Shape;141;p22"/>
          <p:cNvPicPr preferRelativeResize="0"/>
          <p:nvPr/>
        </p:nvPicPr>
        <p:blipFill rotWithShape="1">
          <a:blip r:embed="rId7">
            <a:alphaModFix/>
          </a:blip>
          <a:srcRect b="0" l="0" r="0" t="0"/>
          <a:stretch/>
        </p:blipFill>
        <p:spPr>
          <a:xfrm>
            <a:off x="7090270" y="179588"/>
            <a:ext cx="4858214" cy="311659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pic>
        <p:nvPicPr>
          <p:cNvPr id="146" name="Google Shape;146;p23"/>
          <p:cNvPicPr preferRelativeResize="0"/>
          <p:nvPr/>
        </p:nvPicPr>
        <p:blipFill rotWithShape="1">
          <a:blip r:embed="rId3">
            <a:alphaModFix/>
          </a:blip>
          <a:srcRect b="0" l="0" r="0" t="0"/>
          <a:stretch/>
        </p:blipFill>
        <p:spPr>
          <a:xfrm rot="2543099">
            <a:off x="10032760" y="-1805068"/>
            <a:ext cx="3973484" cy="4639949"/>
          </a:xfrm>
          <a:prstGeom prst="rect">
            <a:avLst/>
          </a:prstGeom>
          <a:noFill/>
          <a:ln>
            <a:noFill/>
          </a:ln>
        </p:spPr>
      </p:pic>
      <p:pic>
        <p:nvPicPr>
          <p:cNvPr id="147" name="Google Shape;147;p23"/>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148" name="Google Shape;148;p23"/>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49" name="Google Shape;149;p23"/>
          <p:cNvPicPr preferRelativeResize="0"/>
          <p:nvPr/>
        </p:nvPicPr>
        <p:blipFill rotWithShape="1">
          <a:blip r:embed="rId4">
            <a:alphaModFix/>
          </a:blip>
          <a:srcRect b="0" l="0" r="0" t="0"/>
          <a:stretch/>
        </p:blipFill>
        <p:spPr>
          <a:xfrm>
            <a:off x="11192845" y="5569799"/>
            <a:ext cx="946775" cy="946775"/>
          </a:xfrm>
          <a:prstGeom prst="rect">
            <a:avLst/>
          </a:prstGeom>
          <a:noFill/>
          <a:ln>
            <a:noFill/>
          </a:ln>
        </p:spPr>
      </p:pic>
      <p:pic>
        <p:nvPicPr>
          <p:cNvPr id="150" name="Google Shape;150;p23"/>
          <p:cNvPicPr preferRelativeResize="0"/>
          <p:nvPr/>
        </p:nvPicPr>
        <p:blipFill rotWithShape="1">
          <a:blip r:embed="rId5">
            <a:alphaModFix/>
          </a:blip>
          <a:srcRect b="0" l="0" r="0" t="0"/>
          <a:stretch/>
        </p:blipFill>
        <p:spPr>
          <a:xfrm>
            <a:off x="180062" y="318553"/>
            <a:ext cx="6471775" cy="4899623"/>
          </a:xfrm>
          <a:prstGeom prst="rect">
            <a:avLst/>
          </a:prstGeom>
          <a:noFill/>
          <a:ln>
            <a:noFill/>
          </a:ln>
        </p:spPr>
      </p:pic>
      <p:pic>
        <p:nvPicPr>
          <p:cNvPr id="151" name="Google Shape;151;p23"/>
          <p:cNvPicPr preferRelativeResize="0"/>
          <p:nvPr/>
        </p:nvPicPr>
        <p:blipFill rotWithShape="1">
          <a:blip r:embed="rId6">
            <a:alphaModFix/>
          </a:blip>
          <a:srcRect b="0" l="0" r="0" t="0"/>
          <a:stretch/>
        </p:blipFill>
        <p:spPr>
          <a:xfrm>
            <a:off x="6651837" y="2017403"/>
            <a:ext cx="5305425" cy="22098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pic>
        <p:nvPicPr>
          <p:cNvPr id="156" name="Google Shape;156;p24"/>
          <p:cNvPicPr preferRelativeResize="0"/>
          <p:nvPr/>
        </p:nvPicPr>
        <p:blipFill rotWithShape="1">
          <a:blip r:embed="rId3">
            <a:alphaModFix/>
          </a:blip>
          <a:srcRect b="0" l="0" r="0" t="0"/>
          <a:stretch/>
        </p:blipFill>
        <p:spPr>
          <a:xfrm rot="2543099">
            <a:off x="8856860" y="-880493"/>
            <a:ext cx="3973484" cy="4639949"/>
          </a:xfrm>
          <a:prstGeom prst="rect">
            <a:avLst/>
          </a:prstGeom>
          <a:noFill/>
          <a:ln>
            <a:noFill/>
          </a:ln>
        </p:spPr>
      </p:pic>
      <p:pic>
        <p:nvPicPr>
          <p:cNvPr id="157" name="Google Shape;157;p24"/>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158" name="Google Shape;158;p24"/>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59" name="Google Shape;159;p24"/>
          <p:cNvPicPr preferRelativeResize="0"/>
          <p:nvPr/>
        </p:nvPicPr>
        <p:blipFill rotWithShape="1">
          <a:blip r:embed="rId4">
            <a:alphaModFix/>
          </a:blip>
          <a:srcRect b="0" l="0" r="0" t="0"/>
          <a:stretch/>
        </p:blipFill>
        <p:spPr>
          <a:xfrm>
            <a:off x="11192845" y="5569799"/>
            <a:ext cx="946775" cy="946775"/>
          </a:xfrm>
          <a:prstGeom prst="rect">
            <a:avLst/>
          </a:prstGeom>
          <a:noFill/>
          <a:ln>
            <a:noFill/>
          </a:ln>
        </p:spPr>
      </p:pic>
      <p:pic>
        <p:nvPicPr>
          <p:cNvPr id="160" name="Google Shape;160;p24"/>
          <p:cNvPicPr preferRelativeResize="0"/>
          <p:nvPr/>
        </p:nvPicPr>
        <p:blipFill rotWithShape="1">
          <a:blip r:embed="rId5">
            <a:alphaModFix/>
          </a:blip>
          <a:srcRect b="0" l="0" r="0" t="0"/>
          <a:stretch/>
        </p:blipFill>
        <p:spPr>
          <a:xfrm>
            <a:off x="134113" y="893204"/>
            <a:ext cx="10752692" cy="5814851"/>
          </a:xfrm>
          <a:prstGeom prst="rect">
            <a:avLst/>
          </a:prstGeom>
          <a:noFill/>
          <a:ln>
            <a:noFill/>
          </a:ln>
        </p:spPr>
      </p:pic>
      <p:sp>
        <p:nvSpPr>
          <p:cNvPr id="161" name="Google Shape;161;p24"/>
          <p:cNvSpPr txBox="1"/>
          <p:nvPr>
            <p:ph type="title"/>
          </p:nvPr>
        </p:nvSpPr>
        <p:spPr>
          <a:xfrm>
            <a:off x="305532" y="129704"/>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100000"/>
              </a:lnSpc>
              <a:spcBef>
                <a:spcPts val="0"/>
              </a:spcBef>
              <a:spcAft>
                <a:spcPts val="0"/>
              </a:spcAft>
              <a:buSzPct val="111111"/>
              <a:buNone/>
            </a:pPr>
            <a:r>
              <a:rPr lang="en-US"/>
              <a:t>White Rose Maths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pic>
        <p:nvPicPr>
          <p:cNvPr id="166" name="Google Shape;166;p25"/>
          <p:cNvPicPr preferRelativeResize="0"/>
          <p:nvPr/>
        </p:nvPicPr>
        <p:blipFill rotWithShape="1">
          <a:blip r:embed="rId3">
            <a:alphaModFix/>
          </a:blip>
          <a:srcRect b="0" l="0" r="0" t="0"/>
          <a:stretch/>
        </p:blipFill>
        <p:spPr>
          <a:xfrm rot="2543099">
            <a:off x="8856860" y="-880493"/>
            <a:ext cx="3973484" cy="4639949"/>
          </a:xfrm>
          <a:prstGeom prst="rect">
            <a:avLst/>
          </a:prstGeom>
          <a:noFill/>
          <a:ln>
            <a:noFill/>
          </a:ln>
        </p:spPr>
      </p:pic>
      <p:pic>
        <p:nvPicPr>
          <p:cNvPr id="167" name="Google Shape;167;p25"/>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168" name="Google Shape;168;p25"/>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69" name="Google Shape;169;p25"/>
          <p:cNvPicPr preferRelativeResize="0"/>
          <p:nvPr/>
        </p:nvPicPr>
        <p:blipFill rotWithShape="1">
          <a:blip r:embed="rId4">
            <a:alphaModFix/>
          </a:blip>
          <a:srcRect b="0" l="0" r="0" t="0"/>
          <a:stretch/>
        </p:blipFill>
        <p:spPr>
          <a:xfrm>
            <a:off x="11192845" y="5569799"/>
            <a:ext cx="946775" cy="946775"/>
          </a:xfrm>
          <a:prstGeom prst="rect">
            <a:avLst/>
          </a:prstGeom>
          <a:noFill/>
          <a:ln>
            <a:noFill/>
          </a:ln>
        </p:spPr>
      </p:pic>
      <p:sp>
        <p:nvSpPr>
          <p:cNvPr id="170" name="Google Shape;170;p25"/>
          <p:cNvSpPr txBox="1"/>
          <p:nvPr>
            <p:ph type="title"/>
          </p:nvPr>
        </p:nvSpPr>
        <p:spPr>
          <a:xfrm>
            <a:off x="305532" y="0"/>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100000"/>
              </a:lnSpc>
              <a:spcBef>
                <a:spcPts val="0"/>
              </a:spcBef>
              <a:spcAft>
                <a:spcPts val="0"/>
              </a:spcAft>
              <a:buSzPct val="111111"/>
              <a:buNone/>
            </a:pPr>
            <a:r>
              <a:rPr lang="en-US"/>
              <a:t>White Rose Maths</a:t>
            </a:r>
            <a:endParaRPr/>
          </a:p>
        </p:txBody>
      </p:sp>
      <p:pic>
        <p:nvPicPr>
          <p:cNvPr id="171" name="Google Shape;171;p25"/>
          <p:cNvPicPr preferRelativeResize="0"/>
          <p:nvPr/>
        </p:nvPicPr>
        <p:blipFill rotWithShape="1">
          <a:blip r:embed="rId5">
            <a:alphaModFix/>
          </a:blip>
          <a:srcRect b="0" l="0" r="0" t="0"/>
          <a:stretch/>
        </p:blipFill>
        <p:spPr>
          <a:xfrm>
            <a:off x="305532" y="755266"/>
            <a:ext cx="5032437" cy="5977129"/>
          </a:xfrm>
          <a:prstGeom prst="rect">
            <a:avLst/>
          </a:prstGeom>
          <a:noFill/>
          <a:ln>
            <a:noFill/>
          </a:ln>
        </p:spPr>
      </p:pic>
      <p:pic>
        <p:nvPicPr>
          <p:cNvPr id="172" name="Google Shape;172;p25"/>
          <p:cNvPicPr preferRelativeResize="0"/>
          <p:nvPr/>
        </p:nvPicPr>
        <p:blipFill rotWithShape="1">
          <a:blip r:embed="rId6">
            <a:alphaModFix/>
          </a:blip>
          <a:srcRect b="0" l="0" r="0" t="0"/>
          <a:stretch/>
        </p:blipFill>
        <p:spPr>
          <a:xfrm>
            <a:off x="5510784" y="1274420"/>
            <a:ext cx="6578391" cy="466308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pic>
        <p:nvPicPr>
          <p:cNvPr id="177" name="Google Shape;177;p26"/>
          <p:cNvPicPr preferRelativeResize="0"/>
          <p:nvPr/>
        </p:nvPicPr>
        <p:blipFill rotWithShape="1">
          <a:blip r:embed="rId3">
            <a:alphaModFix/>
          </a:blip>
          <a:srcRect b="0" l="0" r="0" t="0"/>
          <a:stretch/>
        </p:blipFill>
        <p:spPr>
          <a:xfrm rot="2543099">
            <a:off x="8856860" y="-880493"/>
            <a:ext cx="3973484" cy="4639949"/>
          </a:xfrm>
          <a:prstGeom prst="rect">
            <a:avLst/>
          </a:prstGeom>
          <a:noFill/>
          <a:ln>
            <a:noFill/>
          </a:ln>
        </p:spPr>
      </p:pic>
      <p:sp>
        <p:nvSpPr>
          <p:cNvPr id="178" name="Google Shape;178;p26"/>
          <p:cNvSpPr txBox="1"/>
          <p:nvPr>
            <p:ph type="title"/>
          </p:nvPr>
        </p:nvSpPr>
        <p:spPr>
          <a:xfrm>
            <a:off x="1932796" y="2639427"/>
            <a:ext cx="8308484" cy="763500"/>
          </a:xfrm>
          <a:prstGeom prst="rect">
            <a:avLst/>
          </a:prstGeom>
          <a:noFill/>
          <a:ln>
            <a:noFill/>
          </a:ln>
        </p:spPr>
        <p:txBody>
          <a:bodyPr anchorCtr="0" anchor="t" bIns="121900" lIns="121900" spcFirstLastPara="1" rIns="121900" wrap="square" tIns="121900">
            <a:noAutofit/>
          </a:bodyPr>
          <a:lstStyle/>
          <a:p>
            <a:pPr indent="0" lvl="0" marL="0" rtl="0" algn="l">
              <a:lnSpc>
                <a:spcPct val="100000"/>
              </a:lnSpc>
              <a:spcBef>
                <a:spcPts val="0"/>
              </a:spcBef>
              <a:spcAft>
                <a:spcPts val="0"/>
              </a:spcAft>
              <a:buSzPts val="3700"/>
              <a:buNone/>
            </a:pPr>
            <a:r>
              <a:rPr lang="en-US" sz="4400"/>
              <a:t>LO: To subtract across 10</a:t>
            </a:r>
            <a:endParaRPr sz="4400"/>
          </a:p>
        </p:txBody>
      </p:sp>
      <p:pic>
        <p:nvPicPr>
          <p:cNvPr id="179" name="Google Shape;179;p26"/>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180" name="Google Shape;180;p26"/>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81" name="Google Shape;181;p26"/>
          <p:cNvPicPr preferRelativeResize="0"/>
          <p:nvPr/>
        </p:nvPicPr>
        <p:blipFill rotWithShape="1">
          <a:blip r:embed="rId4">
            <a:alphaModFix/>
          </a:blip>
          <a:srcRect b="0" l="0" r="0" t="0"/>
          <a:stretch/>
        </p:blipFill>
        <p:spPr>
          <a:xfrm>
            <a:off x="11192845" y="5569799"/>
            <a:ext cx="946775" cy="9467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pic>
        <p:nvPicPr>
          <p:cNvPr id="186" name="Google Shape;186;p27"/>
          <p:cNvPicPr preferRelativeResize="0"/>
          <p:nvPr/>
        </p:nvPicPr>
        <p:blipFill rotWithShape="1">
          <a:blip r:embed="rId3">
            <a:alphaModFix/>
          </a:blip>
          <a:srcRect b="0" l="0" r="0" t="0"/>
          <a:stretch/>
        </p:blipFill>
        <p:spPr>
          <a:xfrm rot="5400000">
            <a:off x="4616237" y="-99539"/>
            <a:ext cx="1999602" cy="4527710"/>
          </a:xfrm>
          <a:prstGeom prst="rect">
            <a:avLst/>
          </a:prstGeom>
          <a:noFill/>
          <a:ln>
            <a:noFill/>
          </a:ln>
        </p:spPr>
      </p:pic>
      <p:pic>
        <p:nvPicPr>
          <p:cNvPr id="187" name="Google Shape;187;p27"/>
          <p:cNvPicPr preferRelativeResize="0"/>
          <p:nvPr/>
        </p:nvPicPr>
        <p:blipFill rotWithShape="1">
          <a:blip r:embed="rId3">
            <a:alphaModFix/>
          </a:blip>
          <a:srcRect b="0" l="0" r="0" t="0"/>
          <a:stretch/>
        </p:blipFill>
        <p:spPr>
          <a:xfrm rot="5400000">
            <a:off x="4616239" y="1971630"/>
            <a:ext cx="1999603" cy="4527713"/>
          </a:xfrm>
          <a:prstGeom prst="rect">
            <a:avLst/>
          </a:prstGeom>
          <a:noFill/>
          <a:ln>
            <a:noFill/>
          </a:ln>
        </p:spPr>
      </p:pic>
      <p:sp>
        <p:nvSpPr>
          <p:cNvPr id="188" name="Google Shape;188;p27"/>
          <p:cNvSpPr/>
          <p:nvPr/>
        </p:nvSpPr>
        <p:spPr>
          <a:xfrm>
            <a:off x="3619465" y="143932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189" name="Google Shape;189;p27"/>
          <p:cNvSpPr/>
          <p:nvPr/>
        </p:nvSpPr>
        <p:spPr>
          <a:xfrm>
            <a:off x="4467797" y="143932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190" name="Google Shape;190;p27"/>
          <p:cNvSpPr/>
          <p:nvPr/>
        </p:nvSpPr>
        <p:spPr>
          <a:xfrm>
            <a:off x="5316129" y="143932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191" name="Google Shape;191;p27"/>
          <p:cNvSpPr/>
          <p:nvPr/>
        </p:nvSpPr>
        <p:spPr>
          <a:xfrm>
            <a:off x="6164461" y="143932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192" name="Google Shape;192;p27"/>
          <p:cNvSpPr/>
          <p:nvPr/>
        </p:nvSpPr>
        <p:spPr>
          <a:xfrm>
            <a:off x="7012794" y="143932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193" name="Google Shape;193;p27"/>
          <p:cNvSpPr/>
          <p:nvPr/>
        </p:nvSpPr>
        <p:spPr>
          <a:xfrm>
            <a:off x="3619465" y="2289770"/>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194" name="Google Shape;194;p27"/>
          <p:cNvSpPr/>
          <p:nvPr/>
        </p:nvSpPr>
        <p:spPr>
          <a:xfrm>
            <a:off x="4467797" y="2289770"/>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195" name="Google Shape;195;p27"/>
          <p:cNvSpPr/>
          <p:nvPr/>
        </p:nvSpPr>
        <p:spPr>
          <a:xfrm>
            <a:off x="5316129" y="2289770"/>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196" name="Google Shape;196;p27"/>
          <p:cNvSpPr/>
          <p:nvPr/>
        </p:nvSpPr>
        <p:spPr>
          <a:xfrm>
            <a:off x="6164461" y="2289770"/>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197" name="Google Shape;197;p27"/>
          <p:cNvSpPr/>
          <p:nvPr/>
        </p:nvSpPr>
        <p:spPr>
          <a:xfrm>
            <a:off x="7012794" y="2289770"/>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198" name="Google Shape;198;p27"/>
          <p:cNvSpPr/>
          <p:nvPr/>
        </p:nvSpPr>
        <p:spPr>
          <a:xfrm>
            <a:off x="3619465" y="350713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199" name="Google Shape;199;p27"/>
          <p:cNvSpPr/>
          <p:nvPr/>
        </p:nvSpPr>
        <p:spPr>
          <a:xfrm>
            <a:off x="4467797" y="350713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00" name="Google Shape;200;p27"/>
          <p:cNvSpPr/>
          <p:nvPr/>
        </p:nvSpPr>
        <p:spPr>
          <a:xfrm>
            <a:off x="5316129" y="350713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01" name="Google Shape;201;p27"/>
          <p:cNvSpPr/>
          <p:nvPr/>
        </p:nvSpPr>
        <p:spPr>
          <a:xfrm>
            <a:off x="6164461" y="350713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02" name="Google Shape;202;p27"/>
          <p:cNvSpPr/>
          <p:nvPr/>
        </p:nvSpPr>
        <p:spPr>
          <a:xfrm>
            <a:off x="7012794" y="350713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03" name="Google Shape;203;p27"/>
          <p:cNvSpPr/>
          <p:nvPr/>
        </p:nvSpPr>
        <p:spPr>
          <a:xfrm>
            <a:off x="3619465" y="4368888"/>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04" name="Google Shape;204;p27"/>
          <p:cNvSpPr/>
          <p:nvPr/>
        </p:nvSpPr>
        <p:spPr>
          <a:xfrm>
            <a:off x="4477034" y="4368888"/>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05" name="Google Shape;205;p27"/>
          <p:cNvSpPr/>
          <p:nvPr/>
        </p:nvSpPr>
        <p:spPr>
          <a:xfrm>
            <a:off x="5325368" y="4368888"/>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06" name="Google Shape;206;p27"/>
          <p:cNvSpPr txBox="1"/>
          <p:nvPr/>
        </p:nvSpPr>
        <p:spPr>
          <a:xfrm>
            <a:off x="3881060" y="297307"/>
            <a:ext cx="3857708" cy="1200329"/>
          </a:xfrm>
          <a:prstGeom prst="rect">
            <a:avLst/>
          </a:prstGeom>
          <a:blipFill rotWithShape="1">
            <a:blip r:embed="rId4">
              <a:alphaModFix/>
            </a:blip>
            <a:stretch>
              <a:fillRect b="0" l="0" r="0" t="-812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latin typeface="Arial"/>
                <a:ea typeface="Arial"/>
                <a:cs typeface="Arial"/>
                <a:sym typeface="Arial"/>
              </a:rPr>
              <a:t> </a:t>
            </a:r>
            <a:endParaRPr/>
          </a:p>
        </p:txBody>
      </p:sp>
      <p:cxnSp>
        <p:nvCxnSpPr>
          <p:cNvPr id="207" name="Google Shape;207;p27"/>
          <p:cNvCxnSpPr/>
          <p:nvPr/>
        </p:nvCxnSpPr>
        <p:spPr>
          <a:xfrm flipH="1">
            <a:off x="5316130" y="4343371"/>
            <a:ext cx="588838" cy="614973"/>
          </a:xfrm>
          <a:prstGeom prst="straightConnector1">
            <a:avLst/>
          </a:prstGeom>
          <a:noFill/>
          <a:ln cap="flat" cmpd="sng" w="38100">
            <a:solidFill>
              <a:schemeClr val="dk1"/>
            </a:solidFill>
            <a:prstDash val="solid"/>
            <a:round/>
            <a:headEnd len="sm" w="sm" type="none"/>
            <a:tailEnd len="sm" w="sm" type="none"/>
          </a:ln>
        </p:spPr>
      </p:cxnSp>
      <p:cxnSp>
        <p:nvCxnSpPr>
          <p:cNvPr id="208" name="Google Shape;208;p27"/>
          <p:cNvCxnSpPr/>
          <p:nvPr/>
        </p:nvCxnSpPr>
        <p:spPr>
          <a:xfrm flipH="1">
            <a:off x="4491478" y="4358630"/>
            <a:ext cx="565156" cy="590307"/>
          </a:xfrm>
          <a:prstGeom prst="straightConnector1">
            <a:avLst/>
          </a:prstGeom>
          <a:noFill/>
          <a:ln cap="flat" cmpd="sng" w="38100">
            <a:solidFill>
              <a:schemeClr val="dk1"/>
            </a:solidFill>
            <a:prstDash val="solid"/>
            <a:round/>
            <a:headEnd len="sm" w="sm" type="none"/>
            <a:tailEnd len="sm" w="sm" type="none"/>
          </a:ln>
        </p:spPr>
      </p:cxnSp>
      <p:cxnSp>
        <p:nvCxnSpPr>
          <p:cNvPr id="209" name="Google Shape;209;p27"/>
          <p:cNvCxnSpPr/>
          <p:nvPr/>
        </p:nvCxnSpPr>
        <p:spPr>
          <a:xfrm flipH="1">
            <a:off x="3619465" y="4379067"/>
            <a:ext cx="597504" cy="579277"/>
          </a:xfrm>
          <a:prstGeom prst="straightConnector1">
            <a:avLst/>
          </a:prstGeom>
          <a:noFill/>
          <a:ln cap="flat" cmpd="sng" w="38100">
            <a:solidFill>
              <a:schemeClr val="dk1"/>
            </a:solidFill>
            <a:prstDash val="solid"/>
            <a:round/>
            <a:headEnd len="sm" w="sm" type="none"/>
            <a:tailEnd len="sm" w="sm" type="none"/>
          </a:ln>
        </p:spPr>
      </p:cxnSp>
      <p:cxnSp>
        <p:nvCxnSpPr>
          <p:cNvPr id="210" name="Google Shape;210;p27"/>
          <p:cNvCxnSpPr/>
          <p:nvPr/>
        </p:nvCxnSpPr>
        <p:spPr>
          <a:xfrm flipH="1">
            <a:off x="7000084" y="3507132"/>
            <a:ext cx="544586" cy="596710"/>
          </a:xfrm>
          <a:prstGeom prst="straightConnector1">
            <a:avLst/>
          </a:prstGeom>
          <a:noFill/>
          <a:ln cap="flat" cmpd="sng" w="38100">
            <a:solidFill>
              <a:schemeClr val="dk1"/>
            </a:solidFill>
            <a:prstDash val="solid"/>
            <a:round/>
            <a:headEnd len="sm" w="sm" type="none"/>
            <a:tailEnd len="sm" w="sm" type="none"/>
          </a:ln>
        </p:spPr>
      </p:cxnSp>
      <p:cxnSp>
        <p:nvCxnSpPr>
          <p:cNvPr id="211" name="Google Shape;211;p27"/>
          <p:cNvCxnSpPr/>
          <p:nvPr/>
        </p:nvCxnSpPr>
        <p:spPr>
          <a:xfrm flipH="1">
            <a:off x="6164463" y="3507133"/>
            <a:ext cx="577819" cy="588769"/>
          </a:xfrm>
          <a:prstGeom prst="straightConnector1">
            <a:avLst/>
          </a:prstGeom>
          <a:noFill/>
          <a:ln cap="flat" cmpd="sng" w="38100">
            <a:solidFill>
              <a:schemeClr val="dk1"/>
            </a:solidFill>
            <a:prstDash val="solid"/>
            <a:round/>
            <a:headEnd len="sm" w="sm" type="none"/>
            <a:tailEnd len="sm" w="sm" type="none"/>
          </a:ln>
        </p:spPr>
      </p:cxnSp>
      <p:cxnSp>
        <p:nvCxnSpPr>
          <p:cNvPr id="212" name="Google Shape;212;p27"/>
          <p:cNvCxnSpPr/>
          <p:nvPr/>
        </p:nvCxnSpPr>
        <p:spPr>
          <a:xfrm flipH="1">
            <a:off x="5325369" y="3475212"/>
            <a:ext cx="551590" cy="628631"/>
          </a:xfrm>
          <a:prstGeom prst="straightConnector1">
            <a:avLst/>
          </a:prstGeom>
          <a:noFill/>
          <a:ln cap="flat" cmpd="sng" w="38100">
            <a:solidFill>
              <a:schemeClr val="dk1"/>
            </a:solidFill>
            <a:prstDash val="solid"/>
            <a:round/>
            <a:headEnd len="sm" w="sm" type="none"/>
            <a:tailEnd len="sm" w="sm" type="none"/>
          </a:ln>
        </p:spPr>
      </p:cxnSp>
      <p:sp>
        <p:nvSpPr>
          <p:cNvPr id="213" name="Google Shape;213;p27"/>
          <p:cNvSpPr/>
          <p:nvPr/>
        </p:nvSpPr>
        <p:spPr>
          <a:xfrm>
            <a:off x="6491001" y="354579"/>
            <a:ext cx="612462" cy="523571"/>
          </a:xfrm>
          <a:prstGeom prst="roundRect">
            <a:avLst>
              <a:gd fmla="val 16667" name="adj"/>
            </a:avLst>
          </a:prstGeom>
          <a:solidFill>
            <a:schemeClr val="lt1"/>
          </a:solidFill>
          <a:ln cap="flat" cmpd="sng" w="28575">
            <a:solidFill>
              <a:srgbClr val="64C1B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cxnSp>
        <p:nvCxnSpPr>
          <p:cNvPr id="214" name="Google Shape;214;p27"/>
          <p:cNvCxnSpPr/>
          <p:nvPr/>
        </p:nvCxnSpPr>
        <p:spPr>
          <a:xfrm flipH="1">
            <a:off x="4455090" y="3507132"/>
            <a:ext cx="573537" cy="596710"/>
          </a:xfrm>
          <a:prstGeom prst="straightConnector1">
            <a:avLst/>
          </a:prstGeom>
          <a:noFill/>
          <a:ln cap="flat" cmpd="sng" w="38100">
            <a:solidFill>
              <a:schemeClr val="dk1"/>
            </a:solidFill>
            <a:prstDash val="solid"/>
            <a:round/>
            <a:headEnd len="sm" w="sm" type="none"/>
            <a:tailEnd len="sm" w="sm" type="none"/>
          </a:ln>
        </p:spPr>
      </p:cxnSp>
      <p:cxnSp>
        <p:nvCxnSpPr>
          <p:cNvPr id="215" name="Google Shape;215;p27"/>
          <p:cNvCxnSpPr/>
          <p:nvPr/>
        </p:nvCxnSpPr>
        <p:spPr>
          <a:xfrm flipH="1">
            <a:off x="3619465" y="3507132"/>
            <a:ext cx="579600" cy="596710"/>
          </a:xfrm>
          <a:prstGeom prst="straightConnector1">
            <a:avLst/>
          </a:prstGeom>
          <a:noFill/>
          <a:ln cap="flat" cmpd="sng" w="38100">
            <a:solidFill>
              <a:schemeClr val="dk1"/>
            </a:solidFill>
            <a:prstDash val="solid"/>
            <a:round/>
            <a:headEnd len="sm" w="sm" type="none"/>
            <a:tailEnd len="sm" w="sm" type="none"/>
          </a:ln>
        </p:spPr>
      </p:cxnSp>
      <p:sp>
        <p:nvSpPr>
          <p:cNvPr id="216" name="Google Shape;216;p27"/>
          <p:cNvSpPr/>
          <p:nvPr/>
        </p:nvSpPr>
        <p:spPr>
          <a:xfrm>
            <a:off x="2856189" y="5157924"/>
            <a:ext cx="6226865" cy="796469"/>
          </a:xfrm>
          <a:prstGeom prst="cloudCallout">
            <a:avLst>
              <a:gd fmla="val -47113" name="adj1"/>
              <a:gd fmla="val 64177" name="adj2"/>
            </a:avLst>
          </a:prstGeom>
          <a:noFill/>
          <a:ln cap="flat" cmpd="sng" w="28575">
            <a:solidFill>
              <a:srgbClr val="64C1BE"/>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0" i="0" lang="en-US" sz="2800" u="none" cap="none" strike="noStrike">
                <a:solidFill>
                  <a:srgbClr val="000000"/>
                </a:solidFill>
                <a:latin typeface="Comic Sans MS"/>
                <a:ea typeface="Comic Sans MS"/>
                <a:cs typeface="Comic Sans MS"/>
                <a:sym typeface="Comic Sans MS"/>
              </a:rPr>
              <a:t>What do you notice?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6"/>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9"/>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9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9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9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93"/>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94"/>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95"/>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96"/>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97"/>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9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99"/>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0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0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0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03"/>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04"/>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0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7"/>
                                        </p:tgtEl>
                                        <p:attrNameLst>
                                          <p:attrName>style.visibility</p:attrName>
                                        </p:attrNameLst>
                                      </p:cBhvr>
                                      <p:to>
                                        <p:strVal val="visible"/>
                                      </p:to>
                                    </p:set>
                                    <p:animEffect filter="fade" transition="in">
                                      <p:cBhvr>
                                        <p:cTn dur="500"/>
                                        <p:tgtEl>
                                          <p:spTgt spid="20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8"/>
                                        </p:tgtEl>
                                        <p:attrNameLst>
                                          <p:attrName>style.visibility</p:attrName>
                                        </p:attrNameLst>
                                      </p:cBhvr>
                                      <p:to>
                                        <p:strVal val="visible"/>
                                      </p:to>
                                    </p:set>
                                    <p:animEffect filter="fade" transition="in">
                                      <p:cBhvr>
                                        <p:cTn dur="500"/>
                                        <p:tgtEl>
                                          <p:spTgt spid="20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9"/>
                                        </p:tgtEl>
                                        <p:attrNameLst>
                                          <p:attrName>style.visibility</p:attrName>
                                        </p:attrNameLst>
                                      </p:cBhvr>
                                      <p:to>
                                        <p:strVal val="visible"/>
                                      </p:to>
                                    </p:set>
                                    <p:animEffect filter="fade" transition="in">
                                      <p:cBhvr>
                                        <p:cTn dur="500"/>
                                        <p:tgtEl>
                                          <p:spTgt spid="20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0"/>
                                        </p:tgtEl>
                                        <p:attrNameLst>
                                          <p:attrName>style.visibility</p:attrName>
                                        </p:attrNameLst>
                                      </p:cBhvr>
                                      <p:to>
                                        <p:strVal val="visible"/>
                                      </p:to>
                                    </p:set>
                                    <p:animEffect filter="fade" transition="in">
                                      <p:cBhvr>
                                        <p:cTn dur="500"/>
                                        <p:tgtEl>
                                          <p:spTgt spid="21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1"/>
                                        </p:tgtEl>
                                        <p:attrNameLst>
                                          <p:attrName>style.visibility</p:attrName>
                                        </p:attrNameLst>
                                      </p:cBhvr>
                                      <p:to>
                                        <p:strVal val="visible"/>
                                      </p:to>
                                    </p:set>
                                    <p:animEffect filter="fade" transition="in">
                                      <p:cBhvr>
                                        <p:cTn dur="500"/>
                                        <p:tgtEl>
                                          <p:spTgt spid="21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2"/>
                                        </p:tgtEl>
                                        <p:attrNameLst>
                                          <p:attrName>style.visibility</p:attrName>
                                        </p:attrNameLst>
                                      </p:cBhvr>
                                      <p:to>
                                        <p:strVal val="visible"/>
                                      </p:to>
                                    </p:set>
                                    <p:animEffect filter="fade" transition="in">
                                      <p:cBhvr>
                                        <p:cTn dur="500"/>
                                        <p:tgtEl>
                                          <p:spTgt spid="21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4"/>
                                        </p:tgtEl>
                                        <p:attrNameLst>
                                          <p:attrName>style.visibility</p:attrName>
                                        </p:attrNameLst>
                                      </p:cBhvr>
                                      <p:to>
                                        <p:strVal val="visible"/>
                                      </p:to>
                                    </p:set>
                                    <p:animEffect filter="fade" transition="in">
                                      <p:cBhvr>
                                        <p:cTn dur="500"/>
                                        <p:tgtEl>
                                          <p:spTgt spid="21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5"/>
                                        </p:tgtEl>
                                        <p:attrNameLst>
                                          <p:attrName>style.visibility</p:attrName>
                                        </p:attrNameLst>
                                      </p:cBhvr>
                                      <p:to>
                                        <p:strVal val="visible"/>
                                      </p:to>
                                    </p:set>
                                    <p:animEffect filter="fade" transition="in">
                                      <p:cBhvr>
                                        <p:cTn dur="500"/>
                                        <p:tgtEl>
                                          <p:spTgt spid="21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213"/>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6"/>
                                        </p:tgtEl>
                                        <p:attrNameLst>
                                          <p:attrName>style.visibility</p:attrName>
                                        </p:attrNameLst>
                                      </p:cBhvr>
                                      <p:to>
                                        <p:strVal val="visible"/>
                                      </p:to>
                                    </p:set>
                                    <p:animEffect filter="fade" transition="in">
                                      <p:cBhvr>
                                        <p:cTn dur="500"/>
                                        <p:tgtEl>
                                          <p:spTgt spid="21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pic>
        <p:nvPicPr>
          <p:cNvPr id="221" name="Google Shape;221;p28"/>
          <p:cNvPicPr preferRelativeResize="0"/>
          <p:nvPr/>
        </p:nvPicPr>
        <p:blipFill rotWithShape="1">
          <a:blip r:embed="rId3">
            <a:alphaModFix/>
          </a:blip>
          <a:srcRect b="0" l="0" r="0" t="0"/>
          <a:stretch/>
        </p:blipFill>
        <p:spPr>
          <a:xfrm rot="5400000">
            <a:off x="4616237" y="-99539"/>
            <a:ext cx="1999602" cy="4527710"/>
          </a:xfrm>
          <a:prstGeom prst="rect">
            <a:avLst/>
          </a:prstGeom>
          <a:noFill/>
          <a:ln>
            <a:noFill/>
          </a:ln>
        </p:spPr>
      </p:pic>
      <p:sp>
        <p:nvSpPr>
          <p:cNvPr id="222" name="Google Shape;222;p28"/>
          <p:cNvSpPr/>
          <p:nvPr/>
        </p:nvSpPr>
        <p:spPr>
          <a:xfrm>
            <a:off x="3619467" y="143932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pic>
        <p:nvPicPr>
          <p:cNvPr id="223" name="Google Shape;223;p28"/>
          <p:cNvPicPr preferRelativeResize="0"/>
          <p:nvPr/>
        </p:nvPicPr>
        <p:blipFill rotWithShape="1">
          <a:blip r:embed="rId3">
            <a:alphaModFix/>
          </a:blip>
          <a:srcRect b="0" l="0" r="0" t="0"/>
          <a:stretch/>
        </p:blipFill>
        <p:spPr>
          <a:xfrm rot="5400000">
            <a:off x="4616239" y="1971630"/>
            <a:ext cx="1999603" cy="4527713"/>
          </a:xfrm>
          <a:prstGeom prst="rect">
            <a:avLst/>
          </a:prstGeom>
          <a:noFill/>
          <a:ln>
            <a:noFill/>
          </a:ln>
        </p:spPr>
      </p:pic>
      <p:sp>
        <p:nvSpPr>
          <p:cNvPr id="224" name="Google Shape;224;p28"/>
          <p:cNvSpPr/>
          <p:nvPr/>
        </p:nvSpPr>
        <p:spPr>
          <a:xfrm>
            <a:off x="4477034" y="143932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25" name="Google Shape;225;p28"/>
          <p:cNvSpPr/>
          <p:nvPr/>
        </p:nvSpPr>
        <p:spPr>
          <a:xfrm>
            <a:off x="5325369" y="143932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26" name="Google Shape;226;p28"/>
          <p:cNvSpPr/>
          <p:nvPr/>
        </p:nvSpPr>
        <p:spPr>
          <a:xfrm>
            <a:off x="6173701" y="143932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27" name="Google Shape;227;p28"/>
          <p:cNvSpPr/>
          <p:nvPr/>
        </p:nvSpPr>
        <p:spPr>
          <a:xfrm>
            <a:off x="7012796" y="143932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28" name="Google Shape;228;p28"/>
          <p:cNvSpPr/>
          <p:nvPr/>
        </p:nvSpPr>
        <p:spPr>
          <a:xfrm>
            <a:off x="3619467" y="2289771"/>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29" name="Google Shape;229;p28"/>
          <p:cNvSpPr/>
          <p:nvPr/>
        </p:nvSpPr>
        <p:spPr>
          <a:xfrm>
            <a:off x="4477034" y="2289771"/>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30" name="Google Shape;230;p28"/>
          <p:cNvSpPr/>
          <p:nvPr/>
        </p:nvSpPr>
        <p:spPr>
          <a:xfrm>
            <a:off x="5325369" y="2289771"/>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31" name="Google Shape;231;p28"/>
          <p:cNvSpPr/>
          <p:nvPr/>
        </p:nvSpPr>
        <p:spPr>
          <a:xfrm>
            <a:off x="6173701" y="2289771"/>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32" name="Google Shape;232;p28"/>
          <p:cNvSpPr/>
          <p:nvPr/>
        </p:nvSpPr>
        <p:spPr>
          <a:xfrm>
            <a:off x="7012796" y="2289771"/>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33" name="Google Shape;233;p28"/>
          <p:cNvSpPr/>
          <p:nvPr/>
        </p:nvSpPr>
        <p:spPr>
          <a:xfrm>
            <a:off x="3619467" y="350713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34" name="Google Shape;234;p28"/>
          <p:cNvSpPr/>
          <p:nvPr/>
        </p:nvSpPr>
        <p:spPr>
          <a:xfrm>
            <a:off x="4477034" y="350713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35" name="Google Shape;235;p28"/>
          <p:cNvSpPr/>
          <p:nvPr/>
        </p:nvSpPr>
        <p:spPr>
          <a:xfrm>
            <a:off x="5325369" y="350713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36" name="Google Shape;236;p28"/>
          <p:cNvSpPr/>
          <p:nvPr/>
        </p:nvSpPr>
        <p:spPr>
          <a:xfrm>
            <a:off x="6173701" y="3507132"/>
            <a:ext cx="579600" cy="580048"/>
          </a:xfrm>
          <a:prstGeom prst="ellipse">
            <a:avLst/>
          </a:prstGeom>
          <a:solidFill>
            <a:srgbClr val="FFFF00"/>
          </a:solidFill>
          <a:ln cap="flat" cmpd="sng" w="1905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omic Sans MS"/>
              <a:ea typeface="Comic Sans MS"/>
              <a:cs typeface="Comic Sans MS"/>
              <a:sym typeface="Comic Sans MS"/>
            </a:endParaRPr>
          </a:p>
        </p:txBody>
      </p:sp>
      <p:sp>
        <p:nvSpPr>
          <p:cNvPr id="237" name="Google Shape;237;p28"/>
          <p:cNvSpPr txBox="1"/>
          <p:nvPr/>
        </p:nvSpPr>
        <p:spPr>
          <a:xfrm>
            <a:off x="3881060" y="297307"/>
            <a:ext cx="3857708" cy="1200329"/>
          </a:xfrm>
          <a:prstGeom prst="rect">
            <a:avLst/>
          </a:prstGeom>
          <a:blipFill rotWithShape="1">
            <a:blip r:embed="rId4">
              <a:alphaModFix/>
            </a:blip>
            <a:stretch>
              <a:fillRect b="0" l="0" r="0" t="-812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latin typeface="Arial"/>
                <a:ea typeface="Arial"/>
                <a:cs typeface="Arial"/>
                <a:sym typeface="Arial"/>
              </a:rPr>
              <a:t> </a:t>
            </a:r>
            <a:endParaRPr/>
          </a:p>
        </p:txBody>
      </p:sp>
      <p:cxnSp>
        <p:nvCxnSpPr>
          <p:cNvPr id="238" name="Google Shape;238;p28"/>
          <p:cNvCxnSpPr/>
          <p:nvPr/>
        </p:nvCxnSpPr>
        <p:spPr>
          <a:xfrm flipH="1">
            <a:off x="6175209" y="3507132"/>
            <a:ext cx="578092" cy="631858"/>
          </a:xfrm>
          <a:prstGeom prst="straightConnector1">
            <a:avLst/>
          </a:prstGeom>
          <a:noFill/>
          <a:ln cap="flat" cmpd="sng" w="38100">
            <a:solidFill>
              <a:schemeClr val="dk1"/>
            </a:solidFill>
            <a:prstDash val="solid"/>
            <a:round/>
            <a:headEnd len="sm" w="sm" type="none"/>
            <a:tailEnd len="sm" w="sm" type="none"/>
          </a:ln>
        </p:spPr>
      </p:cxnSp>
      <p:cxnSp>
        <p:nvCxnSpPr>
          <p:cNvPr id="239" name="Google Shape;239;p28"/>
          <p:cNvCxnSpPr/>
          <p:nvPr/>
        </p:nvCxnSpPr>
        <p:spPr>
          <a:xfrm flipH="1">
            <a:off x="5306894" y="3507132"/>
            <a:ext cx="598076" cy="580048"/>
          </a:xfrm>
          <a:prstGeom prst="straightConnector1">
            <a:avLst/>
          </a:prstGeom>
          <a:noFill/>
          <a:ln cap="flat" cmpd="sng" w="38100">
            <a:solidFill>
              <a:schemeClr val="dk1"/>
            </a:solidFill>
            <a:prstDash val="solid"/>
            <a:round/>
            <a:headEnd len="sm" w="sm" type="none"/>
            <a:tailEnd len="sm" w="sm" type="none"/>
          </a:ln>
        </p:spPr>
      </p:cxnSp>
      <p:sp>
        <p:nvSpPr>
          <p:cNvPr id="240" name="Google Shape;240;p28"/>
          <p:cNvSpPr/>
          <p:nvPr/>
        </p:nvSpPr>
        <p:spPr>
          <a:xfrm>
            <a:off x="6491001" y="354579"/>
            <a:ext cx="612462" cy="523571"/>
          </a:xfrm>
          <a:prstGeom prst="roundRect">
            <a:avLst>
              <a:gd fmla="val 16667" name="adj"/>
            </a:avLst>
          </a:prstGeom>
          <a:solidFill>
            <a:schemeClr val="lt1"/>
          </a:solidFill>
          <a:ln cap="flat" cmpd="sng" w="28575">
            <a:solidFill>
              <a:srgbClr val="64C1B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cxnSp>
        <p:nvCxnSpPr>
          <p:cNvPr id="241" name="Google Shape;241;p28"/>
          <p:cNvCxnSpPr/>
          <p:nvPr/>
        </p:nvCxnSpPr>
        <p:spPr>
          <a:xfrm flipH="1">
            <a:off x="4466352" y="3507132"/>
            <a:ext cx="590283" cy="580048"/>
          </a:xfrm>
          <a:prstGeom prst="straightConnector1">
            <a:avLst/>
          </a:prstGeom>
          <a:noFill/>
          <a:ln cap="flat" cmpd="sng" w="38100">
            <a:solidFill>
              <a:schemeClr val="dk1"/>
            </a:solidFill>
            <a:prstDash val="solid"/>
            <a:round/>
            <a:headEnd len="sm" w="sm" type="none"/>
            <a:tailEnd len="sm" w="sm" type="none"/>
          </a:ln>
        </p:spPr>
      </p:cxnSp>
      <p:cxnSp>
        <p:nvCxnSpPr>
          <p:cNvPr id="242" name="Google Shape;242;p28"/>
          <p:cNvCxnSpPr/>
          <p:nvPr/>
        </p:nvCxnSpPr>
        <p:spPr>
          <a:xfrm flipH="1">
            <a:off x="3619467" y="3507132"/>
            <a:ext cx="570068" cy="580048"/>
          </a:xfrm>
          <a:prstGeom prst="straightConnector1">
            <a:avLst/>
          </a:prstGeom>
          <a:noFill/>
          <a:ln cap="flat" cmpd="sng" w="38100">
            <a:solidFill>
              <a:schemeClr val="dk1"/>
            </a:solidFill>
            <a:prstDash val="solid"/>
            <a:round/>
            <a:headEnd len="sm" w="sm" type="none"/>
            <a:tailEnd len="sm" w="sm" type="none"/>
          </a:ln>
        </p:spPr>
      </p:cxnSp>
      <p:pic>
        <p:nvPicPr>
          <p:cNvPr id="243" name="Google Shape;243;p28"/>
          <p:cNvPicPr preferRelativeResize="0"/>
          <p:nvPr/>
        </p:nvPicPr>
        <p:blipFill rotWithShape="1">
          <a:blip r:embed="rId5">
            <a:alphaModFix/>
          </a:blip>
          <a:srcRect b="0" l="0" r="0" t="0"/>
          <a:stretch/>
        </p:blipFill>
        <p:spPr>
          <a:xfrm>
            <a:off x="8887479" y="5155867"/>
            <a:ext cx="747045" cy="747045"/>
          </a:xfrm>
          <a:prstGeom prst="rect">
            <a:avLst/>
          </a:prstGeom>
          <a:noFill/>
          <a:ln>
            <a:noFill/>
          </a:ln>
        </p:spPr>
      </p:pic>
      <p:sp>
        <p:nvSpPr>
          <p:cNvPr id="244" name="Google Shape;244;p28"/>
          <p:cNvSpPr txBox="1"/>
          <p:nvPr/>
        </p:nvSpPr>
        <p:spPr>
          <a:xfrm>
            <a:off x="6949998" y="5298556"/>
            <a:ext cx="2335461"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400" u="none" cap="none" strike="noStrike">
                <a:solidFill>
                  <a:srgbClr val="000000"/>
                </a:solidFill>
                <a:latin typeface="Comic Sans MS"/>
                <a:ea typeface="Comic Sans MS"/>
                <a:cs typeface="Comic Sans MS"/>
                <a:sym typeface="Comic Sans MS"/>
              </a:rPr>
              <a:t>Have a think</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2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24"/>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25"/>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26"/>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27"/>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2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29"/>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3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3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3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33"/>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34"/>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35"/>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3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3"/>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4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243"/>
                                        </p:tgtEl>
                                        <p:attrNameLst>
                                          <p:attrName>style.visibility</p:attrName>
                                        </p:attrNameLst>
                                      </p:cBhvr>
                                      <p:to>
                                        <p:strVal val="hidden"/>
                                      </p:to>
                                    </p:set>
                                  </p:childTnLst>
                                </p:cTn>
                              </p:par>
                              <p:par>
                                <p:cTn fill="hold" nodeType="withEffect" presetClass="exit" presetID="1" presetSubtype="0">
                                  <p:stCondLst>
                                    <p:cond delay="0"/>
                                  </p:stCondLst>
                                  <p:childTnLst>
                                    <p:set>
                                      <p:cBhvr>
                                        <p:cTn dur="1" fill="hold">
                                          <p:stCondLst>
                                            <p:cond delay="1"/>
                                          </p:stCondLst>
                                        </p:cTn>
                                        <p:tgtEl>
                                          <p:spTgt spid="244"/>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8"/>
                                        </p:tgtEl>
                                        <p:attrNameLst>
                                          <p:attrName>style.visibility</p:attrName>
                                        </p:attrNameLst>
                                      </p:cBhvr>
                                      <p:to>
                                        <p:strVal val="visible"/>
                                      </p:to>
                                    </p:set>
                                    <p:animEffect filter="fade" transition="in">
                                      <p:cBhvr>
                                        <p:cTn dur="500"/>
                                        <p:tgtEl>
                                          <p:spTgt spid="23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9"/>
                                        </p:tgtEl>
                                        <p:attrNameLst>
                                          <p:attrName>style.visibility</p:attrName>
                                        </p:attrNameLst>
                                      </p:cBhvr>
                                      <p:to>
                                        <p:strVal val="visible"/>
                                      </p:to>
                                    </p:set>
                                    <p:animEffect filter="fade" transition="in">
                                      <p:cBhvr>
                                        <p:cTn dur="500"/>
                                        <p:tgtEl>
                                          <p:spTgt spid="23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1"/>
                                        </p:tgtEl>
                                        <p:attrNameLst>
                                          <p:attrName>style.visibility</p:attrName>
                                        </p:attrNameLst>
                                      </p:cBhvr>
                                      <p:to>
                                        <p:strVal val="visible"/>
                                      </p:to>
                                    </p:set>
                                    <p:animEffect filter="fade" transition="in">
                                      <p:cBhvr>
                                        <p:cTn dur="500"/>
                                        <p:tgtEl>
                                          <p:spTgt spid="24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2"/>
                                        </p:tgtEl>
                                        <p:attrNameLst>
                                          <p:attrName>style.visibility</p:attrName>
                                        </p:attrNameLst>
                                      </p:cBhvr>
                                      <p:to>
                                        <p:strVal val="visible"/>
                                      </p:to>
                                    </p:set>
                                    <p:animEffect filter="fade" transition="in">
                                      <p:cBhvr>
                                        <p:cTn dur="500"/>
                                        <p:tgtEl>
                                          <p:spTgt spid="24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240"/>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9"/>
          <p:cNvSpPr txBox="1"/>
          <p:nvPr/>
        </p:nvSpPr>
        <p:spPr>
          <a:xfrm>
            <a:off x="2114311" y="295225"/>
            <a:ext cx="7673288" cy="523220"/>
          </a:xfrm>
          <a:prstGeom prst="rect">
            <a:avLst/>
          </a:prstGeom>
          <a:blipFill rotWithShape="1">
            <a:blip r:embed="rId3">
              <a:alphaModFix/>
            </a:blip>
            <a:stretch>
              <a:fillRect b="-31393" l="-1667" r="0" t="-11627"/>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latin typeface="Arial"/>
                <a:ea typeface="Arial"/>
                <a:cs typeface="Arial"/>
                <a:sym typeface="Arial"/>
              </a:rPr>
              <a:t> </a:t>
            </a:r>
            <a:endParaRPr/>
          </a:p>
        </p:txBody>
      </p:sp>
      <p:pic>
        <p:nvPicPr>
          <p:cNvPr id="250" name="Google Shape;250;p29"/>
          <p:cNvPicPr preferRelativeResize="0"/>
          <p:nvPr/>
        </p:nvPicPr>
        <p:blipFill rotWithShape="1">
          <a:blip r:embed="rId4">
            <a:alphaModFix/>
          </a:blip>
          <a:srcRect b="0" l="0" r="0" t="0"/>
          <a:stretch/>
        </p:blipFill>
        <p:spPr>
          <a:xfrm flipH="1">
            <a:off x="2325483" y="2667750"/>
            <a:ext cx="1299913" cy="997347"/>
          </a:xfrm>
          <a:prstGeom prst="rect">
            <a:avLst/>
          </a:prstGeom>
          <a:noFill/>
          <a:ln>
            <a:noFill/>
          </a:ln>
        </p:spPr>
      </p:pic>
      <p:sp>
        <p:nvSpPr>
          <p:cNvPr id="251" name="Google Shape;251;p29"/>
          <p:cNvSpPr/>
          <p:nvPr/>
        </p:nvSpPr>
        <p:spPr>
          <a:xfrm>
            <a:off x="2759083" y="4286476"/>
            <a:ext cx="6243168" cy="1124426"/>
          </a:xfrm>
          <a:prstGeom prst="cloudCallout">
            <a:avLst>
              <a:gd fmla="val -53941" name="adj1"/>
              <a:gd fmla="val 48370" name="adj2"/>
            </a:avLst>
          </a:prstGeom>
          <a:noFill/>
          <a:ln cap="flat" cmpd="sng" w="28575">
            <a:solidFill>
              <a:srgbClr val="64C1BE"/>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None/>
            </a:pPr>
            <a:r>
              <a:rPr b="0" i="0" lang="en-US" sz="2800" u="none" cap="none" strike="noStrike">
                <a:solidFill>
                  <a:srgbClr val="000000"/>
                </a:solidFill>
                <a:latin typeface="Comic Sans MS"/>
                <a:ea typeface="Comic Sans MS"/>
                <a:cs typeface="Comic Sans MS"/>
                <a:sym typeface="Comic Sans MS"/>
              </a:rPr>
              <a:t>Why does Tiny do this?</a:t>
            </a:r>
            <a:endParaRPr/>
          </a:p>
        </p:txBody>
      </p:sp>
      <p:pic>
        <p:nvPicPr>
          <p:cNvPr id="252" name="Google Shape;252;p29"/>
          <p:cNvPicPr preferRelativeResize="0"/>
          <p:nvPr/>
        </p:nvPicPr>
        <p:blipFill rotWithShape="1">
          <a:blip r:embed="rId5">
            <a:alphaModFix/>
          </a:blip>
          <a:srcRect b="0" l="0" r="0" t="0"/>
          <a:stretch/>
        </p:blipFill>
        <p:spPr>
          <a:xfrm>
            <a:off x="8868364" y="5321088"/>
            <a:ext cx="747045" cy="747045"/>
          </a:xfrm>
          <a:prstGeom prst="rect">
            <a:avLst/>
          </a:prstGeom>
          <a:noFill/>
          <a:ln>
            <a:noFill/>
          </a:ln>
        </p:spPr>
      </p:pic>
      <p:sp>
        <p:nvSpPr>
          <p:cNvPr id="253" name="Google Shape;253;p29"/>
          <p:cNvSpPr txBox="1"/>
          <p:nvPr/>
        </p:nvSpPr>
        <p:spPr>
          <a:xfrm>
            <a:off x="6906426" y="5463779"/>
            <a:ext cx="2335461"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400" u="none" cap="none" strike="noStrike">
                <a:solidFill>
                  <a:srgbClr val="000000"/>
                </a:solidFill>
                <a:latin typeface="Comic Sans MS"/>
                <a:ea typeface="Comic Sans MS"/>
                <a:cs typeface="Comic Sans MS"/>
                <a:sym typeface="Comic Sans MS"/>
              </a:rPr>
              <a:t>Have a think</a:t>
            </a:r>
            <a:endParaRPr/>
          </a:p>
        </p:txBody>
      </p:sp>
      <p:sp>
        <p:nvSpPr>
          <p:cNvPr id="254" name="Google Shape;254;p29"/>
          <p:cNvSpPr/>
          <p:nvPr/>
        </p:nvSpPr>
        <p:spPr>
          <a:xfrm>
            <a:off x="3981454" y="2667737"/>
            <a:ext cx="5601319" cy="1362793"/>
          </a:xfrm>
          <a:prstGeom prst="wedgeRoundRectCallout">
            <a:avLst>
              <a:gd fmla="val -56981" name="adj1"/>
              <a:gd fmla="val -18177" name="adj2"/>
              <a:gd fmla="val 16667" name="adj3"/>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US" sz="2800" u="none" cap="none" strike="noStrike">
                <a:solidFill>
                  <a:schemeClr val="dk1"/>
                </a:solidFill>
                <a:latin typeface="Comic Sans MS"/>
                <a:ea typeface="Comic Sans MS"/>
                <a:cs typeface="Comic Sans MS"/>
                <a:sym typeface="Comic Sans MS"/>
              </a:rPr>
              <a:t>First, I will subtract 3 and then 4</a:t>
            </a:r>
            <a:endParaRPr/>
          </a:p>
        </p:txBody>
      </p:sp>
      <p:sp>
        <p:nvSpPr>
          <p:cNvPr id="255" name="Google Shape;255;p29"/>
          <p:cNvSpPr txBox="1"/>
          <p:nvPr/>
        </p:nvSpPr>
        <p:spPr>
          <a:xfrm>
            <a:off x="2259356" y="1929004"/>
            <a:ext cx="7673288" cy="523220"/>
          </a:xfrm>
          <a:prstGeom prst="rect">
            <a:avLst/>
          </a:prstGeom>
          <a:blipFill rotWithShape="1">
            <a:blip r:embed="rId6">
              <a:alphaModFix/>
            </a:blip>
            <a:stretch>
              <a:fillRect b="-31393" l="-1668" r="0" t="-11627"/>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latin typeface="Arial"/>
                <a:ea typeface="Arial"/>
                <a:cs typeface="Arial"/>
                <a:sym typeface="Arial"/>
              </a:rPr>
              <a:t> </a:t>
            </a:r>
            <a:endParaRPr/>
          </a:p>
        </p:txBody>
      </p:sp>
      <p:sp>
        <p:nvSpPr>
          <p:cNvPr id="256" name="Google Shape;256;p29"/>
          <p:cNvSpPr/>
          <p:nvPr/>
        </p:nvSpPr>
        <p:spPr>
          <a:xfrm>
            <a:off x="5029765" y="1429255"/>
            <a:ext cx="110606" cy="838800"/>
          </a:xfrm>
          <a:prstGeom prst="rect">
            <a:avLst/>
          </a:prstGeom>
          <a:solidFill>
            <a:srgbClr val="10101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cxnSp>
        <p:nvCxnSpPr>
          <p:cNvPr id="257" name="Google Shape;257;p29"/>
          <p:cNvCxnSpPr/>
          <p:nvPr/>
        </p:nvCxnSpPr>
        <p:spPr>
          <a:xfrm>
            <a:off x="5144586" y="1975235"/>
            <a:ext cx="4320000" cy="0"/>
          </a:xfrm>
          <a:prstGeom prst="straightConnector1">
            <a:avLst/>
          </a:prstGeom>
          <a:noFill/>
          <a:ln cap="flat" cmpd="sng" w="28575">
            <a:solidFill>
              <a:schemeClr val="dk1"/>
            </a:solidFill>
            <a:prstDash val="solid"/>
            <a:round/>
            <a:headEnd len="sm" w="sm" type="none"/>
            <a:tailEnd len="sm" w="sm" type="none"/>
          </a:ln>
        </p:spPr>
      </p:cxnSp>
      <p:sp>
        <p:nvSpPr>
          <p:cNvPr id="258" name="Google Shape;258;p29"/>
          <p:cNvSpPr/>
          <p:nvPr/>
        </p:nvSpPr>
        <p:spPr>
          <a:xfrm>
            <a:off x="7932433" y="1866584"/>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59" name="Google Shape;259;p29"/>
          <p:cNvSpPr/>
          <p:nvPr/>
        </p:nvSpPr>
        <p:spPr>
          <a:xfrm>
            <a:off x="8145562" y="1866584"/>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60" name="Google Shape;260;p29"/>
          <p:cNvSpPr/>
          <p:nvPr/>
        </p:nvSpPr>
        <p:spPr>
          <a:xfrm>
            <a:off x="8358691" y="1866584"/>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61" name="Google Shape;261;p29"/>
          <p:cNvSpPr/>
          <p:nvPr/>
        </p:nvSpPr>
        <p:spPr>
          <a:xfrm>
            <a:off x="8571820" y="1866584"/>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62" name="Google Shape;262;p29"/>
          <p:cNvSpPr/>
          <p:nvPr/>
        </p:nvSpPr>
        <p:spPr>
          <a:xfrm>
            <a:off x="8784949" y="1866584"/>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63" name="Google Shape;263;p29"/>
          <p:cNvSpPr/>
          <p:nvPr/>
        </p:nvSpPr>
        <p:spPr>
          <a:xfrm>
            <a:off x="8998078" y="1866584"/>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64" name="Google Shape;264;p29"/>
          <p:cNvSpPr/>
          <p:nvPr/>
        </p:nvSpPr>
        <p:spPr>
          <a:xfrm>
            <a:off x="9211207" y="1866584"/>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65" name="Google Shape;265;p29"/>
          <p:cNvSpPr/>
          <p:nvPr/>
        </p:nvSpPr>
        <p:spPr>
          <a:xfrm>
            <a:off x="9469697" y="1429255"/>
            <a:ext cx="110606" cy="838872"/>
          </a:xfrm>
          <a:prstGeom prst="rect">
            <a:avLst/>
          </a:prstGeom>
          <a:solidFill>
            <a:srgbClr val="10101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cxnSp>
        <p:nvCxnSpPr>
          <p:cNvPr id="266" name="Google Shape;266;p29"/>
          <p:cNvCxnSpPr/>
          <p:nvPr/>
        </p:nvCxnSpPr>
        <p:spPr>
          <a:xfrm>
            <a:off x="5148759" y="1649282"/>
            <a:ext cx="4320000" cy="0"/>
          </a:xfrm>
          <a:prstGeom prst="straightConnector1">
            <a:avLst/>
          </a:prstGeom>
          <a:noFill/>
          <a:ln cap="flat" cmpd="sng" w="28575">
            <a:solidFill>
              <a:schemeClr val="dk1"/>
            </a:solidFill>
            <a:prstDash val="solid"/>
            <a:round/>
            <a:headEnd len="sm" w="sm" type="none"/>
            <a:tailEnd len="sm" w="sm" type="none"/>
          </a:ln>
        </p:spPr>
      </p:cxnSp>
      <p:sp>
        <p:nvSpPr>
          <p:cNvPr id="267" name="Google Shape;267;p29"/>
          <p:cNvSpPr/>
          <p:nvPr/>
        </p:nvSpPr>
        <p:spPr>
          <a:xfrm>
            <a:off x="5181559" y="1540631"/>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68" name="Google Shape;268;p29"/>
          <p:cNvSpPr/>
          <p:nvPr/>
        </p:nvSpPr>
        <p:spPr>
          <a:xfrm>
            <a:off x="5394688" y="1540631"/>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69" name="Google Shape;269;p29"/>
          <p:cNvSpPr/>
          <p:nvPr/>
        </p:nvSpPr>
        <p:spPr>
          <a:xfrm>
            <a:off x="5607817" y="1540631"/>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70" name="Google Shape;270;p29"/>
          <p:cNvSpPr/>
          <p:nvPr/>
        </p:nvSpPr>
        <p:spPr>
          <a:xfrm>
            <a:off x="5820946" y="1540631"/>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71" name="Google Shape;271;p29"/>
          <p:cNvSpPr/>
          <p:nvPr/>
        </p:nvSpPr>
        <p:spPr>
          <a:xfrm>
            <a:off x="6034075" y="1540631"/>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72" name="Google Shape;272;p29"/>
          <p:cNvSpPr/>
          <p:nvPr/>
        </p:nvSpPr>
        <p:spPr>
          <a:xfrm>
            <a:off x="6247204" y="1540631"/>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grpSp>
        <p:nvGrpSpPr>
          <p:cNvPr id="273" name="Google Shape;273;p29"/>
          <p:cNvGrpSpPr/>
          <p:nvPr/>
        </p:nvGrpSpPr>
        <p:grpSpPr>
          <a:xfrm>
            <a:off x="6460334" y="1540631"/>
            <a:ext cx="856689" cy="217302"/>
            <a:chOff x="4936333" y="1540631"/>
            <a:chExt cx="856689" cy="217302"/>
          </a:xfrm>
        </p:grpSpPr>
        <p:sp>
          <p:nvSpPr>
            <p:cNvPr id="274" name="Google Shape;274;p29"/>
            <p:cNvSpPr/>
            <p:nvPr/>
          </p:nvSpPr>
          <p:spPr>
            <a:xfrm>
              <a:off x="4936333" y="1540631"/>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75" name="Google Shape;275;p29"/>
            <p:cNvSpPr/>
            <p:nvPr/>
          </p:nvSpPr>
          <p:spPr>
            <a:xfrm>
              <a:off x="5149462" y="1540631"/>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76" name="Google Shape;276;p29"/>
            <p:cNvSpPr/>
            <p:nvPr/>
          </p:nvSpPr>
          <p:spPr>
            <a:xfrm>
              <a:off x="5362591" y="1540631"/>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77" name="Google Shape;277;p29"/>
            <p:cNvSpPr/>
            <p:nvPr/>
          </p:nvSpPr>
          <p:spPr>
            <a:xfrm>
              <a:off x="5575720" y="1540631"/>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grpSp>
      <p:grpSp>
        <p:nvGrpSpPr>
          <p:cNvPr id="278" name="Google Shape;278;p29"/>
          <p:cNvGrpSpPr/>
          <p:nvPr/>
        </p:nvGrpSpPr>
        <p:grpSpPr>
          <a:xfrm>
            <a:off x="5177387" y="1866584"/>
            <a:ext cx="647391" cy="217302"/>
            <a:chOff x="3653386" y="1866584"/>
            <a:chExt cx="647391" cy="217302"/>
          </a:xfrm>
        </p:grpSpPr>
        <p:sp>
          <p:nvSpPr>
            <p:cNvPr id="279" name="Google Shape;279;p29"/>
            <p:cNvSpPr/>
            <p:nvPr/>
          </p:nvSpPr>
          <p:spPr>
            <a:xfrm>
              <a:off x="4083475" y="1866584"/>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grpSp>
          <p:nvGrpSpPr>
            <p:cNvPr id="280" name="Google Shape;280;p29"/>
            <p:cNvGrpSpPr/>
            <p:nvPr/>
          </p:nvGrpSpPr>
          <p:grpSpPr>
            <a:xfrm>
              <a:off x="3653386" y="1866584"/>
              <a:ext cx="430431" cy="217302"/>
              <a:chOff x="3653386" y="2704785"/>
              <a:chExt cx="430431" cy="217302"/>
            </a:xfrm>
          </p:grpSpPr>
          <p:sp>
            <p:nvSpPr>
              <p:cNvPr id="281" name="Google Shape;281;p29"/>
              <p:cNvSpPr/>
              <p:nvPr/>
            </p:nvSpPr>
            <p:spPr>
              <a:xfrm>
                <a:off x="3653386" y="2704785"/>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82" name="Google Shape;282;p29"/>
              <p:cNvSpPr/>
              <p:nvPr/>
            </p:nvSpPr>
            <p:spPr>
              <a:xfrm>
                <a:off x="3866515" y="2704785"/>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gr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4"/>
                                        </p:tgtEl>
                                        <p:attrNameLst>
                                          <p:attrName>style.visibility</p:attrName>
                                        </p:attrNameLst>
                                      </p:cBhvr>
                                      <p:to>
                                        <p:strVal val="visible"/>
                                      </p:to>
                                    </p:set>
                                    <p:animEffect filter="fade" transition="in">
                                      <p:cBhvr>
                                        <p:cTn dur="500"/>
                                        <p:tgtEl>
                                          <p:spTgt spid="25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1"/>
                                        </p:tgtEl>
                                        <p:attrNameLst>
                                          <p:attrName>style.visibility</p:attrName>
                                        </p:attrNameLst>
                                      </p:cBhvr>
                                      <p:to>
                                        <p:strVal val="visible"/>
                                      </p:to>
                                    </p:set>
                                    <p:animEffect filter="fade" transition="in">
                                      <p:cBhvr>
                                        <p:cTn dur="500"/>
                                        <p:tgtEl>
                                          <p:spTgt spid="25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3"/>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5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253"/>
                                        </p:tgtEl>
                                        <p:attrNameLst>
                                          <p:attrName>style.visibility</p:attrName>
                                        </p:attrNameLst>
                                      </p:cBhvr>
                                      <p:to>
                                        <p:strVal val="hidden"/>
                                      </p:to>
                                    </p:set>
                                  </p:childTnLst>
                                </p:cTn>
                              </p:par>
                              <p:par>
                                <p:cTn fill="hold" nodeType="withEffect" presetClass="exit" presetID="1" presetSubtype="0">
                                  <p:stCondLst>
                                    <p:cond delay="0"/>
                                  </p:stCondLst>
                                  <p:childTnLst>
                                    <p:set>
                                      <p:cBhvr>
                                        <p:cTn dur="1" fill="hold">
                                          <p:stCondLst>
                                            <p:cond delay="1"/>
                                          </p:stCondLst>
                                        </p:cTn>
                                        <p:tgtEl>
                                          <p:spTgt spid="252"/>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500"/>
                                        <p:tgtEl>
                                          <p:spTgt spid="251"/>
                                        </p:tgtEl>
                                      </p:cBhvr>
                                    </p:animEffect>
                                    <p:set>
                                      <p:cBhvr>
                                        <p:cTn dur="1" fill="hold">
                                          <p:stCondLst>
                                            <p:cond delay="500"/>
                                          </p:stCondLst>
                                        </p:cTn>
                                        <p:tgtEl>
                                          <p:spTgt spid="251"/>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5"/>
                                        </p:tgtEl>
                                        <p:attrNameLst>
                                          <p:attrName>style.visibility</p:attrName>
                                        </p:attrNameLst>
                                      </p:cBhvr>
                                      <p:to>
                                        <p:strVal val="visible"/>
                                      </p:to>
                                    </p:set>
                                    <p:animEffect filter="fade" transition="in">
                                      <p:cBhvr>
                                        <p:cTn dur="500"/>
                                        <p:tgtEl>
                                          <p:spTgt spid="25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pic>
        <p:nvPicPr>
          <p:cNvPr id="287" name="Google Shape;287;p30"/>
          <p:cNvPicPr preferRelativeResize="0"/>
          <p:nvPr/>
        </p:nvPicPr>
        <p:blipFill rotWithShape="1">
          <a:blip r:embed="rId3">
            <a:alphaModFix/>
          </a:blip>
          <a:srcRect b="0" l="0" r="0" t="0"/>
          <a:stretch/>
        </p:blipFill>
        <p:spPr>
          <a:xfrm>
            <a:off x="9874879" y="4282030"/>
            <a:ext cx="747045" cy="747045"/>
          </a:xfrm>
          <a:prstGeom prst="rect">
            <a:avLst/>
          </a:prstGeom>
          <a:noFill/>
          <a:ln>
            <a:noFill/>
          </a:ln>
        </p:spPr>
      </p:pic>
      <p:sp>
        <p:nvSpPr>
          <p:cNvPr id="288" name="Google Shape;288;p30"/>
          <p:cNvSpPr txBox="1"/>
          <p:nvPr/>
        </p:nvSpPr>
        <p:spPr>
          <a:xfrm>
            <a:off x="7838673" y="4424706"/>
            <a:ext cx="23355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400" u="none" cap="none" strike="noStrike">
                <a:solidFill>
                  <a:srgbClr val="000000"/>
                </a:solidFill>
                <a:latin typeface="Comic Sans MS"/>
                <a:ea typeface="Comic Sans MS"/>
                <a:cs typeface="Comic Sans MS"/>
                <a:sym typeface="Comic Sans MS"/>
              </a:rPr>
              <a:t>Have a think</a:t>
            </a:r>
            <a:endParaRPr/>
          </a:p>
        </p:txBody>
      </p:sp>
      <p:sp>
        <p:nvSpPr>
          <p:cNvPr id="289" name="Google Shape;289;p30"/>
          <p:cNvSpPr txBox="1"/>
          <p:nvPr/>
        </p:nvSpPr>
        <p:spPr>
          <a:xfrm>
            <a:off x="4489525" y="421979"/>
            <a:ext cx="7910963" cy="646331"/>
          </a:xfrm>
          <a:prstGeom prst="rect">
            <a:avLst/>
          </a:prstGeom>
          <a:blipFill rotWithShape="1">
            <a:blip r:embed="rId4">
              <a:alphaModFix/>
            </a:blip>
            <a:stretch>
              <a:fillRect b="-34903" l="-2310" r="0" t="-14147"/>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latin typeface="Arial"/>
                <a:ea typeface="Arial"/>
                <a:cs typeface="Arial"/>
                <a:sym typeface="Arial"/>
              </a:rPr>
              <a:t> </a:t>
            </a:r>
            <a:endParaRPr/>
          </a:p>
        </p:txBody>
      </p:sp>
      <p:sp>
        <p:nvSpPr>
          <p:cNvPr id="290" name="Google Shape;290;p30"/>
          <p:cNvSpPr/>
          <p:nvPr/>
        </p:nvSpPr>
        <p:spPr>
          <a:xfrm>
            <a:off x="6394254" y="522133"/>
            <a:ext cx="462455" cy="462455"/>
          </a:xfrm>
          <a:prstGeom prst="rect">
            <a:avLst/>
          </a:prstGeom>
          <a:solidFill>
            <a:schemeClr val="lt1"/>
          </a:solidFill>
          <a:ln cap="flat" cmpd="sng" w="28575">
            <a:solidFill>
              <a:srgbClr val="64C1B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pic>
        <p:nvPicPr>
          <p:cNvPr id="291" name="Google Shape;291;p30"/>
          <p:cNvPicPr preferRelativeResize="0"/>
          <p:nvPr/>
        </p:nvPicPr>
        <p:blipFill rotWithShape="1">
          <a:blip r:embed="rId5">
            <a:alphaModFix/>
          </a:blip>
          <a:srcRect b="0" l="0" r="0" t="0"/>
          <a:stretch/>
        </p:blipFill>
        <p:spPr>
          <a:xfrm rot="5400000">
            <a:off x="4067869" y="407484"/>
            <a:ext cx="1230958" cy="2787267"/>
          </a:xfrm>
          <a:prstGeom prst="rect">
            <a:avLst/>
          </a:prstGeom>
          <a:noFill/>
          <a:ln>
            <a:noFill/>
          </a:ln>
        </p:spPr>
      </p:pic>
      <p:sp>
        <p:nvSpPr>
          <p:cNvPr id="292" name="Google Shape;292;p30"/>
          <p:cNvSpPr/>
          <p:nvPr/>
        </p:nvSpPr>
        <p:spPr>
          <a:xfrm>
            <a:off x="3458641" y="1363763"/>
            <a:ext cx="360000" cy="360000"/>
          </a:xfrm>
          <a:prstGeom prst="ellipse">
            <a:avLst/>
          </a:prstGeom>
          <a:solidFill>
            <a:srgbClr val="FFFF00"/>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93" name="Google Shape;293;p30"/>
          <p:cNvPicPr preferRelativeResize="0"/>
          <p:nvPr/>
        </p:nvPicPr>
        <p:blipFill rotWithShape="1">
          <a:blip r:embed="rId5">
            <a:alphaModFix/>
          </a:blip>
          <a:srcRect b="0" l="0" r="0" t="0"/>
          <a:stretch/>
        </p:blipFill>
        <p:spPr>
          <a:xfrm rot="5400000">
            <a:off x="6921427" y="408823"/>
            <a:ext cx="1230958" cy="2787267"/>
          </a:xfrm>
          <a:prstGeom prst="rect">
            <a:avLst/>
          </a:prstGeom>
          <a:noFill/>
          <a:ln>
            <a:noFill/>
          </a:ln>
        </p:spPr>
      </p:pic>
      <p:sp>
        <p:nvSpPr>
          <p:cNvPr id="294" name="Google Shape;294;p30"/>
          <p:cNvSpPr/>
          <p:nvPr/>
        </p:nvSpPr>
        <p:spPr>
          <a:xfrm>
            <a:off x="3452669" y="1877748"/>
            <a:ext cx="360000" cy="360000"/>
          </a:xfrm>
          <a:prstGeom prst="ellipse">
            <a:avLst/>
          </a:prstGeom>
          <a:solidFill>
            <a:srgbClr val="FFFF00"/>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295" name="Google Shape;295;p30"/>
          <p:cNvSpPr/>
          <p:nvPr/>
        </p:nvSpPr>
        <p:spPr>
          <a:xfrm>
            <a:off x="3958912" y="1362645"/>
            <a:ext cx="360000" cy="360000"/>
          </a:xfrm>
          <a:prstGeom prst="ellipse">
            <a:avLst/>
          </a:prstGeom>
          <a:solidFill>
            <a:srgbClr val="FFFF00"/>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296" name="Google Shape;296;p30"/>
          <p:cNvSpPr/>
          <p:nvPr/>
        </p:nvSpPr>
        <p:spPr>
          <a:xfrm>
            <a:off x="3958912" y="1876630"/>
            <a:ext cx="360000" cy="360000"/>
          </a:xfrm>
          <a:prstGeom prst="ellipse">
            <a:avLst/>
          </a:prstGeom>
          <a:solidFill>
            <a:srgbClr val="FFFF00"/>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297" name="Google Shape;297;p30"/>
          <p:cNvSpPr/>
          <p:nvPr/>
        </p:nvSpPr>
        <p:spPr>
          <a:xfrm>
            <a:off x="4493141" y="1361527"/>
            <a:ext cx="360000" cy="360000"/>
          </a:xfrm>
          <a:prstGeom prst="ellipse">
            <a:avLst/>
          </a:prstGeom>
          <a:solidFill>
            <a:srgbClr val="FFFF00"/>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298" name="Google Shape;298;p30"/>
          <p:cNvSpPr/>
          <p:nvPr/>
        </p:nvSpPr>
        <p:spPr>
          <a:xfrm>
            <a:off x="4493141" y="1875512"/>
            <a:ext cx="360000" cy="360000"/>
          </a:xfrm>
          <a:prstGeom prst="ellipse">
            <a:avLst/>
          </a:prstGeom>
          <a:solidFill>
            <a:srgbClr val="FFFF00"/>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299" name="Google Shape;299;p30"/>
          <p:cNvSpPr/>
          <p:nvPr/>
        </p:nvSpPr>
        <p:spPr>
          <a:xfrm>
            <a:off x="5027370" y="1360409"/>
            <a:ext cx="360000" cy="360000"/>
          </a:xfrm>
          <a:prstGeom prst="ellipse">
            <a:avLst/>
          </a:prstGeom>
          <a:solidFill>
            <a:srgbClr val="FFFF00"/>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300" name="Google Shape;300;p30"/>
          <p:cNvSpPr/>
          <p:nvPr/>
        </p:nvSpPr>
        <p:spPr>
          <a:xfrm>
            <a:off x="5027370" y="1874394"/>
            <a:ext cx="360000" cy="360000"/>
          </a:xfrm>
          <a:prstGeom prst="ellipse">
            <a:avLst/>
          </a:prstGeom>
          <a:solidFill>
            <a:srgbClr val="FFFF00"/>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301" name="Google Shape;301;p30"/>
          <p:cNvSpPr/>
          <p:nvPr/>
        </p:nvSpPr>
        <p:spPr>
          <a:xfrm>
            <a:off x="5538151" y="1359291"/>
            <a:ext cx="360000" cy="360000"/>
          </a:xfrm>
          <a:prstGeom prst="ellipse">
            <a:avLst/>
          </a:prstGeom>
          <a:solidFill>
            <a:srgbClr val="FFFF00"/>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302" name="Google Shape;302;p30"/>
          <p:cNvSpPr/>
          <p:nvPr/>
        </p:nvSpPr>
        <p:spPr>
          <a:xfrm>
            <a:off x="5538151" y="1873276"/>
            <a:ext cx="360000" cy="360000"/>
          </a:xfrm>
          <a:prstGeom prst="ellipse">
            <a:avLst/>
          </a:prstGeom>
          <a:solidFill>
            <a:srgbClr val="FFFF00"/>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303" name="Google Shape;303;p30"/>
          <p:cNvSpPr/>
          <p:nvPr/>
        </p:nvSpPr>
        <p:spPr>
          <a:xfrm>
            <a:off x="6311605" y="1358173"/>
            <a:ext cx="360000" cy="360000"/>
          </a:xfrm>
          <a:prstGeom prst="ellipse">
            <a:avLst/>
          </a:prstGeom>
          <a:solidFill>
            <a:srgbClr val="FFFF00"/>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304" name="Google Shape;304;p30"/>
          <p:cNvSpPr/>
          <p:nvPr/>
        </p:nvSpPr>
        <p:spPr>
          <a:xfrm>
            <a:off x="6823659" y="1357055"/>
            <a:ext cx="360000" cy="360000"/>
          </a:xfrm>
          <a:prstGeom prst="ellipse">
            <a:avLst/>
          </a:prstGeom>
          <a:solidFill>
            <a:srgbClr val="FFFF00"/>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cxnSp>
        <p:nvCxnSpPr>
          <p:cNvPr id="305" name="Google Shape;305;p30"/>
          <p:cNvCxnSpPr/>
          <p:nvPr/>
        </p:nvCxnSpPr>
        <p:spPr>
          <a:xfrm flipH="1" rot="10800000">
            <a:off x="6323769" y="1341625"/>
            <a:ext cx="350506" cy="388862"/>
          </a:xfrm>
          <a:prstGeom prst="straightConnector1">
            <a:avLst/>
          </a:prstGeom>
          <a:noFill/>
          <a:ln cap="flat" cmpd="sng" w="28575">
            <a:solidFill>
              <a:schemeClr val="dk1"/>
            </a:solidFill>
            <a:prstDash val="solid"/>
            <a:round/>
            <a:headEnd len="sm" w="sm" type="none"/>
            <a:tailEnd len="sm" w="sm" type="none"/>
          </a:ln>
        </p:spPr>
      </p:cxnSp>
      <p:cxnSp>
        <p:nvCxnSpPr>
          <p:cNvPr id="306" name="Google Shape;306;p30"/>
          <p:cNvCxnSpPr/>
          <p:nvPr/>
        </p:nvCxnSpPr>
        <p:spPr>
          <a:xfrm flipH="1" rot="10800000">
            <a:off x="6810230" y="1341625"/>
            <a:ext cx="350506" cy="388862"/>
          </a:xfrm>
          <a:prstGeom prst="straightConnector1">
            <a:avLst/>
          </a:prstGeom>
          <a:noFill/>
          <a:ln cap="flat" cmpd="sng" w="28575">
            <a:solidFill>
              <a:schemeClr val="dk1"/>
            </a:solidFill>
            <a:prstDash val="solid"/>
            <a:round/>
            <a:headEnd len="sm" w="sm" type="none"/>
            <a:tailEnd len="sm" w="sm" type="none"/>
          </a:ln>
        </p:spPr>
      </p:cxnSp>
      <p:cxnSp>
        <p:nvCxnSpPr>
          <p:cNvPr id="307" name="Google Shape;307;p30"/>
          <p:cNvCxnSpPr/>
          <p:nvPr/>
        </p:nvCxnSpPr>
        <p:spPr>
          <a:xfrm flipH="1" rot="10800000">
            <a:off x="5039403" y="1873276"/>
            <a:ext cx="350506" cy="388862"/>
          </a:xfrm>
          <a:prstGeom prst="straightConnector1">
            <a:avLst/>
          </a:prstGeom>
          <a:noFill/>
          <a:ln cap="flat" cmpd="sng" w="28575">
            <a:solidFill>
              <a:schemeClr val="dk1"/>
            </a:solidFill>
            <a:prstDash val="solid"/>
            <a:round/>
            <a:headEnd len="sm" w="sm" type="none"/>
            <a:tailEnd len="sm" w="sm" type="none"/>
          </a:ln>
        </p:spPr>
      </p:cxnSp>
      <p:cxnSp>
        <p:nvCxnSpPr>
          <p:cNvPr id="308" name="Google Shape;308;p30"/>
          <p:cNvCxnSpPr/>
          <p:nvPr/>
        </p:nvCxnSpPr>
        <p:spPr>
          <a:xfrm flipH="1" rot="10800000">
            <a:off x="5590516" y="1873276"/>
            <a:ext cx="350506" cy="388862"/>
          </a:xfrm>
          <a:prstGeom prst="straightConnector1">
            <a:avLst/>
          </a:prstGeom>
          <a:noFill/>
          <a:ln cap="flat" cmpd="sng" w="28575">
            <a:solidFill>
              <a:schemeClr val="dk1"/>
            </a:solidFill>
            <a:prstDash val="solid"/>
            <a:round/>
            <a:headEnd len="sm" w="sm" type="none"/>
            <a:tailEnd len="sm" w="sm" type="none"/>
          </a:ln>
        </p:spPr>
      </p:cxnSp>
      <p:sp>
        <p:nvSpPr>
          <p:cNvPr id="309" name="Google Shape;309;p30"/>
          <p:cNvSpPr/>
          <p:nvPr/>
        </p:nvSpPr>
        <p:spPr>
          <a:xfrm>
            <a:off x="2221909" y="2386142"/>
            <a:ext cx="4194006" cy="2108299"/>
          </a:xfrm>
          <a:prstGeom prst="cloudCallout">
            <a:avLst>
              <a:gd fmla="val -43975" name="adj1"/>
              <a:gd fmla="val 68633" name="adj2"/>
            </a:avLst>
          </a:prstGeom>
          <a:noFill/>
          <a:ln cap="flat" cmpd="sng" w="28575">
            <a:solidFill>
              <a:srgbClr val="64C1BE"/>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0" i="0" lang="en-US" sz="2800" u="none" cap="none" strike="noStrike">
                <a:solidFill>
                  <a:srgbClr val="000000"/>
                </a:solidFill>
                <a:latin typeface="Comic Sans MS"/>
                <a:ea typeface="Comic Sans MS"/>
                <a:cs typeface="Comic Sans MS"/>
                <a:sym typeface="Comic Sans MS"/>
              </a:rPr>
              <a:t>How is this similar to using a Rekenrek? </a:t>
            </a:r>
            <a:endParaRPr/>
          </a:p>
        </p:txBody>
      </p:sp>
      <p:sp>
        <p:nvSpPr>
          <p:cNvPr id="310" name="Google Shape;310;p30"/>
          <p:cNvSpPr/>
          <p:nvPr/>
        </p:nvSpPr>
        <p:spPr>
          <a:xfrm>
            <a:off x="6385520" y="2702808"/>
            <a:ext cx="3115491" cy="1452384"/>
          </a:xfrm>
          <a:prstGeom prst="cloudCallout">
            <a:avLst>
              <a:gd fmla="val -43975" name="adj1"/>
              <a:gd fmla="val 68633" name="adj2"/>
            </a:avLst>
          </a:prstGeom>
          <a:noFill/>
          <a:ln cap="flat" cmpd="sng" w="28575">
            <a:solidFill>
              <a:srgbClr val="64C1BE"/>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0" i="0" lang="en-US" sz="2800" u="none" cap="none" strike="noStrike">
                <a:solidFill>
                  <a:srgbClr val="000000"/>
                </a:solidFill>
                <a:latin typeface="Comic Sans MS"/>
                <a:ea typeface="Comic Sans MS"/>
                <a:cs typeface="Comic Sans MS"/>
                <a:sym typeface="Comic Sans MS"/>
              </a:rPr>
              <a:t>How is it different?</a:t>
            </a:r>
            <a:endParaRPr/>
          </a:p>
        </p:txBody>
      </p:sp>
      <p:sp>
        <p:nvSpPr>
          <p:cNvPr id="311" name="Google Shape;311;p30"/>
          <p:cNvSpPr/>
          <p:nvPr/>
        </p:nvSpPr>
        <p:spPr>
          <a:xfrm>
            <a:off x="3599197" y="5049728"/>
            <a:ext cx="110606" cy="838800"/>
          </a:xfrm>
          <a:prstGeom prst="rect">
            <a:avLst/>
          </a:prstGeom>
          <a:solidFill>
            <a:srgbClr val="10101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cxnSp>
        <p:nvCxnSpPr>
          <p:cNvPr id="312" name="Google Shape;312;p30"/>
          <p:cNvCxnSpPr/>
          <p:nvPr/>
        </p:nvCxnSpPr>
        <p:spPr>
          <a:xfrm>
            <a:off x="3714018" y="5595708"/>
            <a:ext cx="4320000" cy="0"/>
          </a:xfrm>
          <a:prstGeom prst="straightConnector1">
            <a:avLst/>
          </a:prstGeom>
          <a:noFill/>
          <a:ln cap="flat" cmpd="sng" w="28575">
            <a:solidFill>
              <a:schemeClr val="dk1"/>
            </a:solidFill>
            <a:prstDash val="solid"/>
            <a:round/>
            <a:headEnd len="sm" w="sm" type="none"/>
            <a:tailEnd len="sm" w="sm" type="none"/>
          </a:ln>
        </p:spPr>
      </p:cxnSp>
      <p:sp>
        <p:nvSpPr>
          <p:cNvPr id="313" name="Google Shape;313;p30"/>
          <p:cNvSpPr/>
          <p:nvPr/>
        </p:nvSpPr>
        <p:spPr>
          <a:xfrm>
            <a:off x="6501865" y="5487057"/>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14" name="Google Shape;314;p30"/>
          <p:cNvSpPr/>
          <p:nvPr/>
        </p:nvSpPr>
        <p:spPr>
          <a:xfrm>
            <a:off x="6714994" y="5487057"/>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15" name="Google Shape;315;p30"/>
          <p:cNvSpPr/>
          <p:nvPr/>
        </p:nvSpPr>
        <p:spPr>
          <a:xfrm>
            <a:off x="6928123" y="5487057"/>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16" name="Google Shape;316;p30"/>
          <p:cNvSpPr/>
          <p:nvPr/>
        </p:nvSpPr>
        <p:spPr>
          <a:xfrm>
            <a:off x="7141252" y="5487057"/>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17" name="Google Shape;317;p30"/>
          <p:cNvSpPr/>
          <p:nvPr/>
        </p:nvSpPr>
        <p:spPr>
          <a:xfrm>
            <a:off x="7354381" y="5487057"/>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18" name="Google Shape;318;p30"/>
          <p:cNvSpPr/>
          <p:nvPr/>
        </p:nvSpPr>
        <p:spPr>
          <a:xfrm>
            <a:off x="7567510" y="5487057"/>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19" name="Google Shape;319;p30"/>
          <p:cNvSpPr/>
          <p:nvPr/>
        </p:nvSpPr>
        <p:spPr>
          <a:xfrm>
            <a:off x="7780639" y="5487057"/>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20" name="Google Shape;320;p30"/>
          <p:cNvSpPr/>
          <p:nvPr/>
        </p:nvSpPr>
        <p:spPr>
          <a:xfrm>
            <a:off x="8039129" y="5049728"/>
            <a:ext cx="110606" cy="838872"/>
          </a:xfrm>
          <a:prstGeom prst="rect">
            <a:avLst/>
          </a:prstGeom>
          <a:solidFill>
            <a:srgbClr val="10101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cxnSp>
        <p:nvCxnSpPr>
          <p:cNvPr id="321" name="Google Shape;321;p30"/>
          <p:cNvCxnSpPr/>
          <p:nvPr/>
        </p:nvCxnSpPr>
        <p:spPr>
          <a:xfrm>
            <a:off x="3718191" y="5269755"/>
            <a:ext cx="4320000" cy="0"/>
          </a:xfrm>
          <a:prstGeom prst="straightConnector1">
            <a:avLst/>
          </a:prstGeom>
          <a:noFill/>
          <a:ln cap="flat" cmpd="sng" w="28575">
            <a:solidFill>
              <a:schemeClr val="dk1"/>
            </a:solidFill>
            <a:prstDash val="solid"/>
            <a:round/>
            <a:headEnd len="sm" w="sm" type="none"/>
            <a:tailEnd len="sm" w="sm" type="none"/>
          </a:ln>
        </p:spPr>
      </p:cxnSp>
      <p:sp>
        <p:nvSpPr>
          <p:cNvPr id="322" name="Google Shape;322;p30"/>
          <p:cNvSpPr/>
          <p:nvPr/>
        </p:nvSpPr>
        <p:spPr>
          <a:xfrm>
            <a:off x="3750991" y="5161104"/>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23" name="Google Shape;323;p30"/>
          <p:cNvSpPr/>
          <p:nvPr/>
        </p:nvSpPr>
        <p:spPr>
          <a:xfrm>
            <a:off x="3964120" y="5161104"/>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24" name="Google Shape;324;p30"/>
          <p:cNvSpPr/>
          <p:nvPr/>
        </p:nvSpPr>
        <p:spPr>
          <a:xfrm>
            <a:off x="4177249" y="5161104"/>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25" name="Google Shape;325;p30"/>
          <p:cNvSpPr/>
          <p:nvPr/>
        </p:nvSpPr>
        <p:spPr>
          <a:xfrm>
            <a:off x="4390378" y="5161104"/>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26" name="Google Shape;326;p30"/>
          <p:cNvSpPr/>
          <p:nvPr/>
        </p:nvSpPr>
        <p:spPr>
          <a:xfrm>
            <a:off x="4603507" y="5161104"/>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27" name="Google Shape;327;p30"/>
          <p:cNvSpPr/>
          <p:nvPr/>
        </p:nvSpPr>
        <p:spPr>
          <a:xfrm>
            <a:off x="4816636" y="5161104"/>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grpSp>
        <p:nvGrpSpPr>
          <p:cNvPr id="328" name="Google Shape;328;p30"/>
          <p:cNvGrpSpPr/>
          <p:nvPr/>
        </p:nvGrpSpPr>
        <p:grpSpPr>
          <a:xfrm>
            <a:off x="5029766" y="5161104"/>
            <a:ext cx="856689" cy="217302"/>
            <a:chOff x="4936333" y="1540631"/>
            <a:chExt cx="856689" cy="217302"/>
          </a:xfrm>
        </p:grpSpPr>
        <p:sp>
          <p:nvSpPr>
            <p:cNvPr id="329" name="Google Shape;329;p30"/>
            <p:cNvSpPr/>
            <p:nvPr/>
          </p:nvSpPr>
          <p:spPr>
            <a:xfrm>
              <a:off x="4936333" y="1540631"/>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30" name="Google Shape;330;p30"/>
            <p:cNvSpPr/>
            <p:nvPr/>
          </p:nvSpPr>
          <p:spPr>
            <a:xfrm>
              <a:off x="5149462" y="1540631"/>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31" name="Google Shape;331;p30"/>
            <p:cNvSpPr/>
            <p:nvPr/>
          </p:nvSpPr>
          <p:spPr>
            <a:xfrm>
              <a:off x="5362591" y="1540631"/>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32" name="Google Shape;332;p30"/>
            <p:cNvSpPr/>
            <p:nvPr/>
          </p:nvSpPr>
          <p:spPr>
            <a:xfrm>
              <a:off x="5575720" y="1540631"/>
              <a:ext cx="217302" cy="217302"/>
            </a:xfrm>
            <a:prstGeom prst="ellipse">
              <a:avLst/>
            </a:prstGeom>
            <a:solidFill>
              <a:schemeClr val="lt1"/>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grpSp>
      <p:grpSp>
        <p:nvGrpSpPr>
          <p:cNvPr id="333" name="Google Shape;333;p30"/>
          <p:cNvGrpSpPr/>
          <p:nvPr/>
        </p:nvGrpSpPr>
        <p:grpSpPr>
          <a:xfrm>
            <a:off x="3746819" y="5487057"/>
            <a:ext cx="647391" cy="217302"/>
            <a:chOff x="3653386" y="1866584"/>
            <a:chExt cx="647391" cy="217302"/>
          </a:xfrm>
        </p:grpSpPr>
        <p:sp>
          <p:nvSpPr>
            <p:cNvPr id="334" name="Google Shape;334;p30"/>
            <p:cNvSpPr/>
            <p:nvPr/>
          </p:nvSpPr>
          <p:spPr>
            <a:xfrm>
              <a:off x="4083475" y="1866584"/>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grpSp>
          <p:nvGrpSpPr>
            <p:cNvPr id="335" name="Google Shape;335;p30"/>
            <p:cNvGrpSpPr/>
            <p:nvPr/>
          </p:nvGrpSpPr>
          <p:grpSpPr>
            <a:xfrm>
              <a:off x="3653386" y="1866584"/>
              <a:ext cx="430431" cy="217302"/>
              <a:chOff x="3653386" y="2704785"/>
              <a:chExt cx="430431" cy="217302"/>
            </a:xfrm>
          </p:grpSpPr>
          <p:sp>
            <p:nvSpPr>
              <p:cNvPr id="336" name="Google Shape;336;p30"/>
              <p:cNvSpPr/>
              <p:nvPr/>
            </p:nvSpPr>
            <p:spPr>
              <a:xfrm>
                <a:off x="3653386" y="2704785"/>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37" name="Google Shape;337;p30"/>
              <p:cNvSpPr/>
              <p:nvPr/>
            </p:nvSpPr>
            <p:spPr>
              <a:xfrm>
                <a:off x="3866515" y="2704785"/>
                <a:ext cx="217302" cy="217302"/>
              </a:xfrm>
              <a:prstGeom prst="ellipse">
                <a:avLst/>
              </a:prstGeom>
              <a:solidFill>
                <a:srgbClr val="FF0000"/>
              </a:solidFill>
              <a:ln cap="flat" cmpd="sng" w="285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gr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7"/>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28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287"/>
                                        </p:tgtEl>
                                        <p:attrNameLst>
                                          <p:attrName>style.visibility</p:attrName>
                                        </p:attrNameLst>
                                      </p:cBhvr>
                                      <p:to>
                                        <p:strVal val="hidden"/>
                                      </p:to>
                                    </p:set>
                                  </p:childTnLst>
                                </p:cTn>
                              </p:par>
                              <p:par>
                                <p:cTn fill="hold" nodeType="withEffect" presetClass="exit" presetID="1" presetSubtype="0">
                                  <p:stCondLst>
                                    <p:cond delay="0"/>
                                  </p:stCondLst>
                                  <p:childTnLst>
                                    <p:set>
                                      <p:cBhvr>
                                        <p:cTn dur="1" fill="hold">
                                          <p:stCondLst>
                                            <p:cond delay="1"/>
                                          </p:stCondLst>
                                        </p:cTn>
                                        <p:tgtEl>
                                          <p:spTgt spid="288"/>
                                        </p:tgtEl>
                                        <p:attrNameLst>
                                          <p:attrName>style.visibility</p:attrName>
                                        </p:attrNameLst>
                                      </p:cBhvr>
                                      <p:to>
                                        <p:strVal val="hidden"/>
                                      </p:to>
                                    </p:set>
                                  </p:childTnLst>
                                </p:cTn>
                              </p:par>
                              <p:par>
                                <p:cTn fill="hold" nodeType="withEffect" presetClass="entr" presetID="10" presetSubtype="0">
                                  <p:stCondLst>
                                    <p:cond delay="0"/>
                                  </p:stCondLst>
                                  <p:childTnLst>
                                    <p:set>
                                      <p:cBhvr>
                                        <p:cTn dur="1" fill="hold">
                                          <p:stCondLst>
                                            <p:cond delay="0"/>
                                          </p:stCondLst>
                                        </p:cTn>
                                        <p:tgtEl>
                                          <p:spTgt spid="306"/>
                                        </p:tgtEl>
                                        <p:attrNameLst>
                                          <p:attrName>style.visibility</p:attrName>
                                        </p:attrNameLst>
                                      </p:cBhvr>
                                      <p:to>
                                        <p:strVal val="visible"/>
                                      </p:to>
                                    </p:set>
                                    <p:animEffect filter="fade" transition="in">
                                      <p:cBhvr>
                                        <p:cTn dur="750"/>
                                        <p:tgtEl>
                                          <p:spTgt spid="306"/>
                                        </p:tgtEl>
                                      </p:cBhvr>
                                    </p:animEffect>
                                  </p:childTnLst>
                                </p:cTn>
                              </p:par>
                              <p:par>
                                <p:cTn fill="hold" nodeType="withEffect" presetClass="entr" presetID="10" presetSubtype="0">
                                  <p:stCondLst>
                                    <p:cond delay="0"/>
                                  </p:stCondLst>
                                  <p:childTnLst>
                                    <p:set>
                                      <p:cBhvr>
                                        <p:cTn dur="1" fill="hold">
                                          <p:stCondLst>
                                            <p:cond delay="0"/>
                                          </p:stCondLst>
                                        </p:cTn>
                                        <p:tgtEl>
                                          <p:spTgt spid="305"/>
                                        </p:tgtEl>
                                        <p:attrNameLst>
                                          <p:attrName>style.visibility</p:attrName>
                                        </p:attrNameLst>
                                      </p:cBhvr>
                                      <p:to>
                                        <p:strVal val="visible"/>
                                      </p:to>
                                    </p:set>
                                    <p:animEffect filter="fade" transition="in">
                                      <p:cBhvr>
                                        <p:cTn dur="750"/>
                                        <p:tgtEl>
                                          <p:spTgt spid="30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8"/>
                                        </p:tgtEl>
                                        <p:attrNameLst>
                                          <p:attrName>style.visibility</p:attrName>
                                        </p:attrNameLst>
                                      </p:cBhvr>
                                      <p:to>
                                        <p:strVal val="visible"/>
                                      </p:to>
                                    </p:set>
                                    <p:animEffect filter="fade" transition="in">
                                      <p:cBhvr>
                                        <p:cTn dur="750"/>
                                        <p:tgtEl>
                                          <p:spTgt spid="308"/>
                                        </p:tgtEl>
                                      </p:cBhvr>
                                    </p:animEffect>
                                  </p:childTnLst>
                                </p:cTn>
                              </p:par>
                              <p:par>
                                <p:cTn fill="hold" nodeType="withEffect" presetClass="entr" presetID="10" presetSubtype="0">
                                  <p:stCondLst>
                                    <p:cond delay="0"/>
                                  </p:stCondLst>
                                  <p:childTnLst>
                                    <p:set>
                                      <p:cBhvr>
                                        <p:cTn dur="1" fill="hold">
                                          <p:stCondLst>
                                            <p:cond delay="0"/>
                                          </p:stCondLst>
                                        </p:cTn>
                                        <p:tgtEl>
                                          <p:spTgt spid="307"/>
                                        </p:tgtEl>
                                        <p:attrNameLst>
                                          <p:attrName>style.visibility</p:attrName>
                                        </p:attrNameLst>
                                      </p:cBhvr>
                                      <p:to>
                                        <p:strVal val="visible"/>
                                      </p:to>
                                    </p:set>
                                    <p:animEffect filter="fade" transition="in">
                                      <p:cBhvr>
                                        <p:cTn dur="750"/>
                                        <p:tgtEl>
                                          <p:spTgt spid="30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500"/>
                                        <p:tgtEl>
                                          <p:spTgt spid="290"/>
                                        </p:tgtEl>
                                      </p:cBhvr>
                                    </p:animEffect>
                                    <p:set>
                                      <p:cBhvr>
                                        <p:cTn dur="1" fill="hold">
                                          <p:stCondLst>
                                            <p:cond delay="500"/>
                                          </p:stCondLst>
                                        </p:cTn>
                                        <p:tgtEl>
                                          <p:spTgt spid="290"/>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9"/>
                                        </p:tgtEl>
                                        <p:attrNameLst>
                                          <p:attrName>style.visibility</p:attrName>
                                        </p:attrNameLst>
                                      </p:cBhvr>
                                      <p:to>
                                        <p:strVal val="visible"/>
                                      </p:to>
                                    </p:set>
                                    <p:animEffect filter="fade" transition="in">
                                      <p:cBhvr>
                                        <p:cTn dur="500"/>
                                        <p:tgtEl>
                                          <p:spTgt spid="30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0"/>
                                        </p:tgtEl>
                                        <p:attrNameLst>
                                          <p:attrName>style.visibility</p:attrName>
                                        </p:attrNameLst>
                                      </p:cBhvr>
                                      <p:to>
                                        <p:strVal val="visible"/>
                                      </p:to>
                                    </p:set>
                                    <p:animEffect filter="fade" transition="in">
                                      <p:cBhvr>
                                        <p:cTn dur="500"/>
                                        <p:tgtEl>
                                          <p:spTgt spid="310"/>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33"/>
                                        </p:tgtEl>
                                        <p:attrNameLst>
                                          <p:attrName>style.visibility</p:attrName>
                                        </p:attrNameLst>
                                      </p:cBhvr>
                                      <p:to>
                                        <p:strVal val="visible"/>
                                      </p:to>
                                    </p:set>
                                    <p:animEffect filter="fade" transition="in">
                                      <p:cBhvr>
                                        <p:cTn dur="500"/>
                                        <p:tgtEl>
                                          <p:spTgt spid="333"/>
                                        </p:tgtEl>
                                      </p:cBhvr>
                                    </p:animEffect>
                                  </p:childTnLst>
                                </p:cTn>
                              </p:par>
                              <p:par>
                                <p:cTn fill="hold" nodeType="withEffect" presetClass="entr" presetID="10" presetSubtype="0">
                                  <p:stCondLst>
                                    <p:cond delay="0"/>
                                  </p:stCondLst>
                                  <p:childTnLst>
                                    <p:set>
                                      <p:cBhvr>
                                        <p:cTn dur="1" fill="hold">
                                          <p:stCondLst>
                                            <p:cond delay="0"/>
                                          </p:stCondLst>
                                        </p:cTn>
                                        <p:tgtEl>
                                          <p:spTgt spid="328"/>
                                        </p:tgtEl>
                                        <p:attrNameLst>
                                          <p:attrName>style.visibility</p:attrName>
                                        </p:attrNameLst>
                                      </p:cBhvr>
                                      <p:to>
                                        <p:strVal val="visible"/>
                                      </p:to>
                                    </p:set>
                                    <p:animEffect filter="fade" transition="in">
                                      <p:cBhvr>
                                        <p:cTn dur="500"/>
                                        <p:tgtEl>
                                          <p:spTgt spid="328"/>
                                        </p:tgtEl>
                                      </p:cBhvr>
                                    </p:animEffect>
                                  </p:childTnLst>
                                </p:cTn>
                              </p:par>
                              <p:par>
                                <p:cTn fill="hold" nodeType="withEffect" presetClass="entr" presetID="10" presetSubtype="0">
                                  <p:stCondLst>
                                    <p:cond delay="0"/>
                                  </p:stCondLst>
                                  <p:childTnLst>
                                    <p:set>
                                      <p:cBhvr>
                                        <p:cTn dur="1" fill="hold">
                                          <p:stCondLst>
                                            <p:cond delay="0"/>
                                          </p:stCondLst>
                                        </p:cTn>
                                        <p:tgtEl>
                                          <p:spTgt spid="311"/>
                                        </p:tgtEl>
                                        <p:attrNameLst>
                                          <p:attrName>style.visibility</p:attrName>
                                        </p:attrNameLst>
                                      </p:cBhvr>
                                      <p:to>
                                        <p:strVal val="visible"/>
                                      </p:to>
                                    </p:set>
                                    <p:animEffect filter="fade" transition="in">
                                      <p:cBhvr>
                                        <p:cTn dur="500"/>
                                        <p:tgtEl>
                                          <p:spTgt spid="311"/>
                                        </p:tgtEl>
                                      </p:cBhvr>
                                    </p:animEffect>
                                  </p:childTnLst>
                                </p:cTn>
                              </p:par>
                              <p:par>
                                <p:cTn fill="hold" nodeType="withEffect" presetClass="entr" presetID="10" presetSubtype="0">
                                  <p:stCondLst>
                                    <p:cond delay="0"/>
                                  </p:stCondLst>
                                  <p:childTnLst>
                                    <p:set>
                                      <p:cBhvr>
                                        <p:cTn dur="1" fill="hold">
                                          <p:stCondLst>
                                            <p:cond delay="0"/>
                                          </p:stCondLst>
                                        </p:cTn>
                                        <p:tgtEl>
                                          <p:spTgt spid="312"/>
                                        </p:tgtEl>
                                        <p:attrNameLst>
                                          <p:attrName>style.visibility</p:attrName>
                                        </p:attrNameLst>
                                      </p:cBhvr>
                                      <p:to>
                                        <p:strVal val="visible"/>
                                      </p:to>
                                    </p:set>
                                    <p:animEffect filter="fade" transition="in">
                                      <p:cBhvr>
                                        <p:cTn dur="500"/>
                                        <p:tgtEl>
                                          <p:spTgt spid="312"/>
                                        </p:tgtEl>
                                      </p:cBhvr>
                                    </p:animEffect>
                                  </p:childTnLst>
                                </p:cTn>
                              </p:par>
                              <p:par>
                                <p:cTn fill="hold" nodeType="withEffect" presetClass="entr" presetID="10" presetSubtype="0">
                                  <p:stCondLst>
                                    <p:cond delay="0"/>
                                  </p:stCondLst>
                                  <p:childTnLst>
                                    <p:set>
                                      <p:cBhvr>
                                        <p:cTn dur="1" fill="hold">
                                          <p:stCondLst>
                                            <p:cond delay="0"/>
                                          </p:stCondLst>
                                        </p:cTn>
                                        <p:tgtEl>
                                          <p:spTgt spid="313"/>
                                        </p:tgtEl>
                                        <p:attrNameLst>
                                          <p:attrName>style.visibility</p:attrName>
                                        </p:attrNameLst>
                                      </p:cBhvr>
                                      <p:to>
                                        <p:strVal val="visible"/>
                                      </p:to>
                                    </p:set>
                                    <p:animEffect filter="fade" transition="in">
                                      <p:cBhvr>
                                        <p:cTn dur="500"/>
                                        <p:tgtEl>
                                          <p:spTgt spid="313"/>
                                        </p:tgtEl>
                                      </p:cBhvr>
                                    </p:animEffect>
                                  </p:childTnLst>
                                </p:cTn>
                              </p:par>
                              <p:par>
                                <p:cTn fill="hold" nodeType="withEffect" presetClass="entr" presetID="10" presetSubtype="0">
                                  <p:stCondLst>
                                    <p:cond delay="0"/>
                                  </p:stCondLst>
                                  <p:childTnLst>
                                    <p:set>
                                      <p:cBhvr>
                                        <p:cTn dur="1" fill="hold">
                                          <p:stCondLst>
                                            <p:cond delay="0"/>
                                          </p:stCondLst>
                                        </p:cTn>
                                        <p:tgtEl>
                                          <p:spTgt spid="314"/>
                                        </p:tgtEl>
                                        <p:attrNameLst>
                                          <p:attrName>style.visibility</p:attrName>
                                        </p:attrNameLst>
                                      </p:cBhvr>
                                      <p:to>
                                        <p:strVal val="visible"/>
                                      </p:to>
                                    </p:set>
                                    <p:animEffect filter="fade" transition="in">
                                      <p:cBhvr>
                                        <p:cTn dur="500"/>
                                        <p:tgtEl>
                                          <p:spTgt spid="314"/>
                                        </p:tgtEl>
                                      </p:cBhvr>
                                    </p:animEffect>
                                  </p:childTnLst>
                                </p:cTn>
                              </p:par>
                              <p:par>
                                <p:cTn fill="hold" nodeType="withEffect" presetClass="entr" presetID="10" presetSubtype="0">
                                  <p:stCondLst>
                                    <p:cond delay="0"/>
                                  </p:stCondLst>
                                  <p:childTnLst>
                                    <p:set>
                                      <p:cBhvr>
                                        <p:cTn dur="1" fill="hold">
                                          <p:stCondLst>
                                            <p:cond delay="0"/>
                                          </p:stCondLst>
                                        </p:cTn>
                                        <p:tgtEl>
                                          <p:spTgt spid="315"/>
                                        </p:tgtEl>
                                        <p:attrNameLst>
                                          <p:attrName>style.visibility</p:attrName>
                                        </p:attrNameLst>
                                      </p:cBhvr>
                                      <p:to>
                                        <p:strVal val="visible"/>
                                      </p:to>
                                    </p:set>
                                    <p:animEffect filter="fade" transition="in">
                                      <p:cBhvr>
                                        <p:cTn dur="500"/>
                                        <p:tgtEl>
                                          <p:spTgt spid="315"/>
                                        </p:tgtEl>
                                      </p:cBhvr>
                                    </p:animEffect>
                                  </p:childTnLst>
                                </p:cTn>
                              </p:par>
                              <p:par>
                                <p:cTn fill="hold" nodeType="withEffect" presetClass="entr" presetID="10" presetSubtype="0">
                                  <p:stCondLst>
                                    <p:cond delay="0"/>
                                  </p:stCondLst>
                                  <p:childTnLst>
                                    <p:set>
                                      <p:cBhvr>
                                        <p:cTn dur="1" fill="hold">
                                          <p:stCondLst>
                                            <p:cond delay="0"/>
                                          </p:stCondLst>
                                        </p:cTn>
                                        <p:tgtEl>
                                          <p:spTgt spid="316"/>
                                        </p:tgtEl>
                                        <p:attrNameLst>
                                          <p:attrName>style.visibility</p:attrName>
                                        </p:attrNameLst>
                                      </p:cBhvr>
                                      <p:to>
                                        <p:strVal val="visible"/>
                                      </p:to>
                                    </p:set>
                                    <p:animEffect filter="fade" transition="in">
                                      <p:cBhvr>
                                        <p:cTn dur="500"/>
                                        <p:tgtEl>
                                          <p:spTgt spid="316"/>
                                        </p:tgtEl>
                                      </p:cBhvr>
                                    </p:animEffect>
                                  </p:childTnLst>
                                </p:cTn>
                              </p:par>
                              <p:par>
                                <p:cTn fill="hold" nodeType="withEffect" presetClass="entr" presetID="10" presetSubtype="0">
                                  <p:stCondLst>
                                    <p:cond delay="0"/>
                                  </p:stCondLst>
                                  <p:childTnLst>
                                    <p:set>
                                      <p:cBhvr>
                                        <p:cTn dur="1" fill="hold">
                                          <p:stCondLst>
                                            <p:cond delay="0"/>
                                          </p:stCondLst>
                                        </p:cTn>
                                        <p:tgtEl>
                                          <p:spTgt spid="317"/>
                                        </p:tgtEl>
                                        <p:attrNameLst>
                                          <p:attrName>style.visibility</p:attrName>
                                        </p:attrNameLst>
                                      </p:cBhvr>
                                      <p:to>
                                        <p:strVal val="visible"/>
                                      </p:to>
                                    </p:set>
                                    <p:animEffect filter="fade" transition="in">
                                      <p:cBhvr>
                                        <p:cTn dur="500"/>
                                        <p:tgtEl>
                                          <p:spTgt spid="317"/>
                                        </p:tgtEl>
                                      </p:cBhvr>
                                    </p:animEffect>
                                  </p:childTnLst>
                                </p:cTn>
                              </p:par>
                              <p:par>
                                <p:cTn fill="hold" nodeType="withEffect" presetClass="entr" presetID="10" presetSubtype="0">
                                  <p:stCondLst>
                                    <p:cond delay="0"/>
                                  </p:stCondLst>
                                  <p:childTnLst>
                                    <p:set>
                                      <p:cBhvr>
                                        <p:cTn dur="1" fill="hold">
                                          <p:stCondLst>
                                            <p:cond delay="0"/>
                                          </p:stCondLst>
                                        </p:cTn>
                                        <p:tgtEl>
                                          <p:spTgt spid="318"/>
                                        </p:tgtEl>
                                        <p:attrNameLst>
                                          <p:attrName>style.visibility</p:attrName>
                                        </p:attrNameLst>
                                      </p:cBhvr>
                                      <p:to>
                                        <p:strVal val="visible"/>
                                      </p:to>
                                    </p:set>
                                    <p:animEffect filter="fade" transition="in">
                                      <p:cBhvr>
                                        <p:cTn dur="500"/>
                                        <p:tgtEl>
                                          <p:spTgt spid="318"/>
                                        </p:tgtEl>
                                      </p:cBhvr>
                                    </p:animEffect>
                                  </p:childTnLst>
                                </p:cTn>
                              </p:par>
                              <p:par>
                                <p:cTn fill="hold" nodeType="withEffect" presetClass="entr" presetID="10" presetSubtype="0">
                                  <p:stCondLst>
                                    <p:cond delay="0"/>
                                  </p:stCondLst>
                                  <p:childTnLst>
                                    <p:set>
                                      <p:cBhvr>
                                        <p:cTn dur="1" fill="hold">
                                          <p:stCondLst>
                                            <p:cond delay="0"/>
                                          </p:stCondLst>
                                        </p:cTn>
                                        <p:tgtEl>
                                          <p:spTgt spid="319"/>
                                        </p:tgtEl>
                                        <p:attrNameLst>
                                          <p:attrName>style.visibility</p:attrName>
                                        </p:attrNameLst>
                                      </p:cBhvr>
                                      <p:to>
                                        <p:strVal val="visible"/>
                                      </p:to>
                                    </p:set>
                                    <p:animEffect filter="fade" transition="in">
                                      <p:cBhvr>
                                        <p:cTn dur="500"/>
                                        <p:tgtEl>
                                          <p:spTgt spid="319"/>
                                        </p:tgtEl>
                                      </p:cBhvr>
                                    </p:animEffect>
                                  </p:childTnLst>
                                </p:cTn>
                              </p:par>
                              <p:par>
                                <p:cTn fill="hold" nodeType="withEffect" presetClass="entr" presetID="10" presetSubtype="0">
                                  <p:stCondLst>
                                    <p:cond delay="0"/>
                                  </p:stCondLst>
                                  <p:childTnLst>
                                    <p:set>
                                      <p:cBhvr>
                                        <p:cTn dur="1" fill="hold">
                                          <p:stCondLst>
                                            <p:cond delay="0"/>
                                          </p:stCondLst>
                                        </p:cTn>
                                        <p:tgtEl>
                                          <p:spTgt spid="320"/>
                                        </p:tgtEl>
                                        <p:attrNameLst>
                                          <p:attrName>style.visibility</p:attrName>
                                        </p:attrNameLst>
                                      </p:cBhvr>
                                      <p:to>
                                        <p:strVal val="visible"/>
                                      </p:to>
                                    </p:set>
                                    <p:animEffect filter="fade" transition="in">
                                      <p:cBhvr>
                                        <p:cTn dur="500"/>
                                        <p:tgtEl>
                                          <p:spTgt spid="320"/>
                                        </p:tgtEl>
                                      </p:cBhvr>
                                    </p:animEffect>
                                  </p:childTnLst>
                                </p:cTn>
                              </p:par>
                              <p:par>
                                <p:cTn fill="hold" nodeType="withEffect" presetClass="entr" presetID="10" presetSubtype="0">
                                  <p:stCondLst>
                                    <p:cond delay="0"/>
                                  </p:stCondLst>
                                  <p:childTnLst>
                                    <p:set>
                                      <p:cBhvr>
                                        <p:cTn dur="1" fill="hold">
                                          <p:stCondLst>
                                            <p:cond delay="0"/>
                                          </p:stCondLst>
                                        </p:cTn>
                                        <p:tgtEl>
                                          <p:spTgt spid="321"/>
                                        </p:tgtEl>
                                        <p:attrNameLst>
                                          <p:attrName>style.visibility</p:attrName>
                                        </p:attrNameLst>
                                      </p:cBhvr>
                                      <p:to>
                                        <p:strVal val="visible"/>
                                      </p:to>
                                    </p:set>
                                    <p:animEffect filter="fade" transition="in">
                                      <p:cBhvr>
                                        <p:cTn dur="500"/>
                                        <p:tgtEl>
                                          <p:spTgt spid="321"/>
                                        </p:tgtEl>
                                      </p:cBhvr>
                                    </p:animEffect>
                                  </p:childTnLst>
                                </p:cTn>
                              </p:par>
                              <p:par>
                                <p:cTn fill="hold" nodeType="withEffect" presetClass="entr" presetID="10" presetSubtype="0">
                                  <p:stCondLst>
                                    <p:cond delay="0"/>
                                  </p:stCondLst>
                                  <p:childTnLst>
                                    <p:set>
                                      <p:cBhvr>
                                        <p:cTn dur="1" fill="hold">
                                          <p:stCondLst>
                                            <p:cond delay="0"/>
                                          </p:stCondLst>
                                        </p:cTn>
                                        <p:tgtEl>
                                          <p:spTgt spid="322"/>
                                        </p:tgtEl>
                                        <p:attrNameLst>
                                          <p:attrName>style.visibility</p:attrName>
                                        </p:attrNameLst>
                                      </p:cBhvr>
                                      <p:to>
                                        <p:strVal val="visible"/>
                                      </p:to>
                                    </p:set>
                                    <p:animEffect filter="fade" transition="in">
                                      <p:cBhvr>
                                        <p:cTn dur="500"/>
                                        <p:tgtEl>
                                          <p:spTgt spid="322"/>
                                        </p:tgtEl>
                                      </p:cBhvr>
                                    </p:animEffect>
                                  </p:childTnLst>
                                </p:cTn>
                              </p:par>
                              <p:par>
                                <p:cTn fill="hold" nodeType="withEffect" presetClass="entr" presetID="10" presetSubtype="0">
                                  <p:stCondLst>
                                    <p:cond delay="0"/>
                                  </p:stCondLst>
                                  <p:childTnLst>
                                    <p:set>
                                      <p:cBhvr>
                                        <p:cTn dur="1" fill="hold">
                                          <p:stCondLst>
                                            <p:cond delay="0"/>
                                          </p:stCondLst>
                                        </p:cTn>
                                        <p:tgtEl>
                                          <p:spTgt spid="323"/>
                                        </p:tgtEl>
                                        <p:attrNameLst>
                                          <p:attrName>style.visibility</p:attrName>
                                        </p:attrNameLst>
                                      </p:cBhvr>
                                      <p:to>
                                        <p:strVal val="visible"/>
                                      </p:to>
                                    </p:set>
                                    <p:animEffect filter="fade" transition="in">
                                      <p:cBhvr>
                                        <p:cTn dur="500"/>
                                        <p:tgtEl>
                                          <p:spTgt spid="323"/>
                                        </p:tgtEl>
                                      </p:cBhvr>
                                    </p:animEffect>
                                  </p:childTnLst>
                                </p:cTn>
                              </p:par>
                              <p:par>
                                <p:cTn fill="hold" nodeType="withEffect" presetClass="entr" presetID="10" presetSubtype="0">
                                  <p:stCondLst>
                                    <p:cond delay="0"/>
                                  </p:stCondLst>
                                  <p:childTnLst>
                                    <p:set>
                                      <p:cBhvr>
                                        <p:cTn dur="1" fill="hold">
                                          <p:stCondLst>
                                            <p:cond delay="0"/>
                                          </p:stCondLst>
                                        </p:cTn>
                                        <p:tgtEl>
                                          <p:spTgt spid="324"/>
                                        </p:tgtEl>
                                        <p:attrNameLst>
                                          <p:attrName>style.visibility</p:attrName>
                                        </p:attrNameLst>
                                      </p:cBhvr>
                                      <p:to>
                                        <p:strVal val="visible"/>
                                      </p:to>
                                    </p:set>
                                    <p:animEffect filter="fade" transition="in">
                                      <p:cBhvr>
                                        <p:cTn dur="500"/>
                                        <p:tgtEl>
                                          <p:spTgt spid="324"/>
                                        </p:tgtEl>
                                      </p:cBhvr>
                                    </p:animEffect>
                                  </p:childTnLst>
                                </p:cTn>
                              </p:par>
                              <p:par>
                                <p:cTn fill="hold" nodeType="withEffect" presetClass="entr" presetID="10" presetSubtype="0">
                                  <p:stCondLst>
                                    <p:cond delay="0"/>
                                  </p:stCondLst>
                                  <p:childTnLst>
                                    <p:set>
                                      <p:cBhvr>
                                        <p:cTn dur="1" fill="hold">
                                          <p:stCondLst>
                                            <p:cond delay="0"/>
                                          </p:stCondLst>
                                        </p:cTn>
                                        <p:tgtEl>
                                          <p:spTgt spid="325"/>
                                        </p:tgtEl>
                                        <p:attrNameLst>
                                          <p:attrName>style.visibility</p:attrName>
                                        </p:attrNameLst>
                                      </p:cBhvr>
                                      <p:to>
                                        <p:strVal val="visible"/>
                                      </p:to>
                                    </p:set>
                                    <p:animEffect filter="fade" transition="in">
                                      <p:cBhvr>
                                        <p:cTn dur="500"/>
                                        <p:tgtEl>
                                          <p:spTgt spid="325"/>
                                        </p:tgtEl>
                                      </p:cBhvr>
                                    </p:animEffect>
                                  </p:childTnLst>
                                </p:cTn>
                              </p:par>
                              <p:par>
                                <p:cTn fill="hold" nodeType="withEffect" presetClass="entr" presetID="10" presetSubtype="0">
                                  <p:stCondLst>
                                    <p:cond delay="0"/>
                                  </p:stCondLst>
                                  <p:childTnLst>
                                    <p:set>
                                      <p:cBhvr>
                                        <p:cTn dur="1" fill="hold">
                                          <p:stCondLst>
                                            <p:cond delay="0"/>
                                          </p:stCondLst>
                                        </p:cTn>
                                        <p:tgtEl>
                                          <p:spTgt spid="326"/>
                                        </p:tgtEl>
                                        <p:attrNameLst>
                                          <p:attrName>style.visibility</p:attrName>
                                        </p:attrNameLst>
                                      </p:cBhvr>
                                      <p:to>
                                        <p:strVal val="visible"/>
                                      </p:to>
                                    </p:set>
                                    <p:animEffect filter="fade" transition="in">
                                      <p:cBhvr>
                                        <p:cTn dur="500"/>
                                        <p:tgtEl>
                                          <p:spTgt spid="326"/>
                                        </p:tgtEl>
                                      </p:cBhvr>
                                    </p:animEffect>
                                  </p:childTnLst>
                                </p:cTn>
                              </p:par>
                              <p:par>
                                <p:cTn fill="hold" nodeType="withEffect" presetClass="entr" presetID="10" presetSubtype="0">
                                  <p:stCondLst>
                                    <p:cond delay="0"/>
                                  </p:stCondLst>
                                  <p:childTnLst>
                                    <p:set>
                                      <p:cBhvr>
                                        <p:cTn dur="1" fill="hold">
                                          <p:stCondLst>
                                            <p:cond delay="0"/>
                                          </p:stCondLst>
                                        </p:cTn>
                                        <p:tgtEl>
                                          <p:spTgt spid="327"/>
                                        </p:tgtEl>
                                        <p:attrNameLst>
                                          <p:attrName>style.visibility</p:attrName>
                                        </p:attrNameLst>
                                      </p:cBhvr>
                                      <p:to>
                                        <p:strVal val="visible"/>
                                      </p:to>
                                    </p:set>
                                    <p:animEffect filter="fade" transition="in">
                                      <p:cBhvr>
                                        <p:cTn dur="500"/>
                                        <p:tgtEl>
                                          <p:spTgt spid="32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pic>
        <p:nvPicPr>
          <p:cNvPr id="342" name="Google Shape;342;p31"/>
          <p:cNvPicPr preferRelativeResize="0"/>
          <p:nvPr/>
        </p:nvPicPr>
        <p:blipFill rotWithShape="1">
          <a:blip r:embed="rId3">
            <a:alphaModFix/>
          </a:blip>
          <a:srcRect b="0" l="0" r="0" t="0"/>
          <a:stretch/>
        </p:blipFill>
        <p:spPr>
          <a:xfrm>
            <a:off x="2018738" y="4587619"/>
            <a:ext cx="7723400" cy="950046"/>
          </a:xfrm>
          <a:prstGeom prst="rect">
            <a:avLst/>
          </a:prstGeom>
          <a:noFill/>
          <a:ln>
            <a:noFill/>
          </a:ln>
        </p:spPr>
      </p:pic>
      <p:sp>
        <p:nvSpPr>
          <p:cNvPr id="343" name="Google Shape;343;p31"/>
          <p:cNvSpPr txBox="1"/>
          <p:nvPr/>
        </p:nvSpPr>
        <p:spPr>
          <a:xfrm>
            <a:off x="3916921" y="686105"/>
            <a:ext cx="4287650" cy="646331"/>
          </a:xfrm>
          <a:prstGeom prst="rect">
            <a:avLst/>
          </a:prstGeom>
          <a:blipFill rotWithShape="1">
            <a:blip r:embed="rId4">
              <a:alphaModFix/>
            </a:blip>
            <a:stretch>
              <a:fillRect b="-34904" l="0" r="0" t="-15092"/>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latin typeface="Arial"/>
                <a:ea typeface="Arial"/>
                <a:cs typeface="Arial"/>
                <a:sym typeface="Arial"/>
              </a:rPr>
              <a:t> </a:t>
            </a:r>
            <a:endParaRPr/>
          </a:p>
        </p:txBody>
      </p:sp>
      <p:sp>
        <p:nvSpPr>
          <p:cNvPr id="344" name="Google Shape;344;p31"/>
          <p:cNvSpPr/>
          <p:nvPr/>
        </p:nvSpPr>
        <p:spPr>
          <a:xfrm rot="-5400000">
            <a:off x="6263379" y="3944697"/>
            <a:ext cx="306773" cy="1324195"/>
          </a:xfrm>
          <a:prstGeom prst="rightBracket">
            <a:avLst>
              <a:gd fmla="val 215827" name="adj"/>
            </a:avLst>
          </a:prstGeom>
          <a:noFill/>
          <a:ln cap="flat" cmpd="sng" w="28575">
            <a:solidFill>
              <a:srgbClr val="3061B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345" name="Google Shape;345;p31"/>
          <p:cNvSpPr/>
          <p:nvPr/>
        </p:nvSpPr>
        <p:spPr>
          <a:xfrm rot="-5400000">
            <a:off x="5237209" y="4265436"/>
            <a:ext cx="306773" cy="682716"/>
          </a:xfrm>
          <a:prstGeom prst="rightBracket">
            <a:avLst>
              <a:gd fmla="val 111274" name="adj"/>
            </a:avLst>
          </a:prstGeom>
          <a:noFill/>
          <a:ln cap="flat" cmpd="sng" w="28575">
            <a:solidFill>
              <a:srgbClr val="3061B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346" name="Google Shape;346;p31"/>
          <p:cNvSpPr/>
          <p:nvPr/>
        </p:nvSpPr>
        <p:spPr>
          <a:xfrm>
            <a:off x="6887397" y="5046273"/>
            <a:ext cx="330799" cy="335157"/>
          </a:xfrm>
          <a:prstGeom prst="ellipse">
            <a:avLst/>
          </a:prstGeom>
          <a:noFill/>
          <a:ln cap="flat" cmpd="sng" w="2857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47" name="Google Shape;347;p31"/>
          <p:cNvSpPr/>
          <p:nvPr/>
        </p:nvSpPr>
        <p:spPr>
          <a:xfrm>
            <a:off x="4919938" y="5067055"/>
            <a:ext cx="290823" cy="294654"/>
          </a:xfrm>
          <a:prstGeom prst="ellipse">
            <a:avLst/>
          </a:prstGeom>
          <a:noFill/>
          <a:ln cap="flat" cmpd="sng" w="285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48" name="Google Shape;348;p31"/>
          <p:cNvSpPr/>
          <p:nvPr/>
        </p:nvSpPr>
        <p:spPr>
          <a:xfrm>
            <a:off x="6802696" y="675714"/>
            <a:ext cx="436418" cy="646331"/>
          </a:xfrm>
          <a:prstGeom prst="roundRect">
            <a:avLst>
              <a:gd fmla="val 16667" name="adj"/>
            </a:avLst>
          </a:prstGeom>
          <a:solidFill>
            <a:schemeClr val="lt1"/>
          </a:solidFill>
          <a:ln cap="flat" cmpd="sng" w="28575">
            <a:solidFill>
              <a:srgbClr val="64C1B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49" name="Google Shape;349;p31"/>
          <p:cNvSpPr/>
          <p:nvPr/>
        </p:nvSpPr>
        <p:spPr>
          <a:xfrm>
            <a:off x="4861951" y="2063695"/>
            <a:ext cx="1094232" cy="1117600"/>
          </a:xfrm>
          <a:prstGeom prst="ellipse">
            <a:avLst/>
          </a:prstGeom>
          <a:no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2800" u="none" cap="none" strike="noStrike">
              <a:solidFill>
                <a:schemeClr val="lt1"/>
              </a:solidFill>
              <a:latin typeface="Comic Sans MS"/>
              <a:ea typeface="Comic Sans MS"/>
              <a:cs typeface="Comic Sans MS"/>
              <a:sym typeface="Comic Sans MS"/>
            </a:endParaRPr>
          </a:p>
        </p:txBody>
      </p:sp>
      <p:sp>
        <p:nvSpPr>
          <p:cNvPr id="350" name="Google Shape;350;p31"/>
          <p:cNvSpPr/>
          <p:nvPr/>
        </p:nvSpPr>
        <p:spPr>
          <a:xfrm>
            <a:off x="6320647" y="2063695"/>
            <a:ext cx="1094232" cy="1117600"/>
          </a:xfrm>
          <a:prstGeom prst="ellipse">
            <a:avLst/>
          </a:prstGeom>
          <a:no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2800" u="none" cap="none" strike="noStrike">
              <a:solidFill>
                <a:schemeClr val="lt1"/>
              </a:solidFill>
              <a:latin typeface="Comic Sans MS"/>
              <a:ea typeface="Comic Sans MS"/>
              <a:cs typeface="Comic Sans MS"/>
              <a:sym typeface="Comic Sans MS"/>
            </a:endParaRPr>
          </a:p>
        </p:txBody>
      </p:sp>
      <p:cxnSp>
        <p:nvCxnSpPr>
          <p:cNvPr id="351" name="Google Shape;351;p31"/>
          <p:cNvCxnSpPr>
            <a:endCxn id="349" idx="0"/>
          </p:cNvCxnSpPr>
          <p:nvPr/>
        </p:nvCxnSpPr>
        <p:spPr>
          <a:xfrm flipH="1">
            <a:off x="5409067" y="1226395"/>
            <a:ext cx="565200" cy="837300"/>
          </a:xfrm>
          <a:prstGeom prst="straightConnector1">
            <a:avLst/>
          </a:prstGeom>
          <a:noFill/>
          <a:ln cap="flat" cmpd="sng" w="9525">
            <a:solidFill>
              <a:schemeClr val="dk1"/>
            </a:solidFill>
            <a:prstDash val="solid"/>
            <a:round/>
            <a:headEnd len="sm" w="sm" type="none"/>
            <a:tailEnd len="sm" w="sm" type="none"/>
          </a:ln>
        </p:spPr>
      </p:cxnSp>
      <p:cxnSp>
        <p:nvCxnSpPr>
          <p:cNvPr id="352" name="Google Shape;352;p31"/>
          <p:cNvCxnSpPr>
            <a:endCxn id="350" idx="0"/>
          </p:cNvCxnSpPr>
          <p:nvPr/>
        </p:nvCxnSpPr>
        <p:spPr>
          <a:xfrm>
            <a:off x="6185863" y="1200595"/>
            <a:ext cx="681900" cy="863100"/>
          </a:xfrm>
          <a:prstGeom prst="straightConnector1">
            <a:avLst/>
          </a:prstGeom>
          <a:noFill/>
          <a:ln cap="flat" cmpd="sng" w="9525">
            <a:solidFill>
              <a:schemeClr val="dk1"/>
            </a:solidFill>
            <a:prstDash val="solid"/>
            <a:round/>
            <a:headEnd len="sm" w="sm" type="none"/>
            <a:tailEnd len="sm" w="sm" type="none"/>
          </a:ln>
        </p:spPr>
      </p:cxnSp>
      <p:sp>
        <p:nvSpPr>
          <p:cNvPr id="353" name="Google Shape;353;p31"/>
          <p:cNvSpPr txBox="1"/>
          <p:nvPr/>
        </p:nvSpPr>
        <p:spPr>
          <a:xfrm>
            <a:off x="5068865" y="2308184"/>
            <a:ext cx="685800"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US" sz="3600" u="none" cap="none" strike="noStrike">
                <a:solidFill>
                  <a:srgbClr val="000000"/>
                </a:solidFill>
                <a:latin typeface="Comic Sans MS"/>
                <a:ea typeface="Comic Sans MS"/>
                <a:cs typeface="Comic Sans MS"/>
                <a:sym typeface="Comic Sans MS"/>
              </a:rPr>
              <a:t>4</a:t>
            </a:r>
            <a:endParaRPr/>
          </a:p>
        </p:txBody>
      </p:sp>
      <p:sp>
        <p:nvSpPr>
          <p:cNvPr id="354" name="Google Shape;354;p31"/>
          <p:cNvSpPr txBox="1"/>
          <p:nvPr/>
        </p:nvSpPr>
        <p:spPr>
          <a:xfrm>
            <a:off x="6515238" y="2308184"/>
            <a:ext cx="685800"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US" sz="3600" u="none" cap="none" strike="noStrike">
                <a:solidFill>
                  <a:srgbClr val="000000"/>
                </a:solidFill>
                <a:latin typeface="Comic Sans MS"/>
                <a:ea typeface="Comic Sans MS"/>
                <a:cs typeface="Comic Sans MS"/>
                <a:sym typeface="Comic Sans MS"/>
              </a:rPr>
              <a:t>2</a:t>
            </a:r>
            <a:endParaRPr/>
          </a:p>
        </p:txBody>
      </p:sp>
      <p:sp>
        <p:nvSpPr>
          <p:cNvPr id="355" name="Google Shape;355;p31"/>
          <p:cNvSpPr txBox="1"/>
          <p:nvPr/>
        </p:nvSpPr>
        <p:spPr>
          <a:xfrm>
            <a:off x="2137588" y="3457760"/>
            <a:ext cx="7673288"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800" u="none" cap="none" strike="noStrike">
                <a:solidFill>
                  <a:srgbClr val="000000"/>
                </a:solidFill>
                <a:latin typeface="Comic Sans MS"/>
                <a:ea typeface="Comic Sans MS"/>
                <a:cs typeface="Comic Sans MS"/>
                <a:sym typeface="Comic Sans MS"/>
              </a:rPr>
              <a:t>I can partition 6 into ___ and ___</a:t>
            </a:r>
            <a:endParaRPr/>
          </a:p>
        </p:txBody>
      </p:sp>
      <p:sp>
        <p:nvSpPr>
          <p:cNvPr id="356" name="Google Shape;356;p31"/>
          <p:cNvSpPr txBox="1"/>
          <p:nvPr/>
        </p:nvSpPr>
        <p:spPr>
          <a:xfrm>
            <a:off x="5971532" y="3462438"/>
            <a:ext cx="416492"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800" u="none" cap="none" strike="noStrike">
                <a:solidFill>
                  <a:srgbClr val="0070C0"/>
                </a:solidFill>
                <a:latin typeface="Comic Sans MS"/>
                <a:ea typeface="Comic Sans MS"/>
                <a:cs typeface="Comic Sans MS"/>
                <a:sym typeface="Comic Sans MS"/>
              </a:rPr>
              <a:t>6</a:t>
            </a:r>
            <a:endParaRPr/>
          </a:p>
        </p:txBody>
      </p:sp>
      <p:sp>
        <p:nvSpPr>
          <p:cNvPr id="357" name="Google Shape;357;p31"/>
          <p:cNvSpPr txBox="1"/>
          <p:nvPr/>
        </p:nvSpPr>
        <p:spPr>
          <a:xfrm>
            <a:off x="7427786" y="3453082"/>
            <a:ext cx="416492"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800" u="none" cap="none" strike="noStrike">
                <a:solidFill>
                  <a:srgbClr val="0070C0"/>
                </a:solidFill>
                <a:latin typeface="Comic Sans MS"/>
                <a:ea typeface="Comic Sans MS"/>
                <a:cs typeface="Comic Sans MS"/>
                <a:sym typeface="Comic Sans MS"/>
              </a:rPr>
              <a:t>0</a:t>
            </a:r>
            <a:endParaRPr/>
          </a:p>
        </p:txBody>
      </p:sp>
      <p:sp>
        <p:nvSpPr>
          <p:cNvPr id="358" name="Google Shape;358;p31"/>
          <p:cNvSpPr txBox="1"/>
          <p:nvPr/>
        </p:nvSpPr>
        <p:spPr>
          <a:xfrm>
            <a:off x="5974232" y="3452846"/>
            <a:ext cx="416492"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800" u="none" cap="none" strike="noStrike">
                <a:solidFill>
                  <a:srgbClr val="0070C0"/>
                </a:solidFill>
                <a:latin typeface="Comic Sans MS"/>
                <a:ea typeface="Comic Sans MS"/>
                <a:cs typeface="Comic Sans MS"/>
                <a:sym typeface="Comic Sans MS"/>
              </a:rPr>
              <a:t>5</a:t>
            </a:r>
            <a:endParaRPr/>
          </a:p>
        </p:txBody>
      </p:sp>
      <p:sp>
        <p:nvSpPr>
          <p:cNvPr id="359" name="Google Shape;359;p31"/>
          <p:cNvSpPr txBox="1"/>
          <p:nvPr/>
        </p:nvSpPr>
        <p:spPr>
          <a:xfrm>
            <a:off x="7430486" y="3443490"/>
            <a:ext cx="416492"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800" u="none" cap="none" strike="noStrike">
                <a:solidFill>
                  <a:srgbClr val="0070C0"/>
                </a:solidFill>
                <a:latin typeface="Comic Sans MS"/>
                <a:ea typeface="Comic Sans MS"/>
                <a:cs typeface="Comic Sans MS"/>
                <a:sym typeface="Comic Sans MS"/>
              </a:rPr>
              <a:t>1</a:t>
            </a:r>
            <a:endParaRPr/>
          </a:p>
        </p:txBody>
      </p:sp>
      <p:sp>
        <p:nvSpPr>
          <p:cNvPr id="360" name="Google Shape;360;p31"/>
          <p:cNvSpPr txBox="1"/>
          <p:nvPr/>
        </p:nvSpPr>
        <p:spPr>
          <a:xfrm>
            <a:off x="5963787" y="3443929"/>
            <a:ext cx="416492"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800" u="none" cap="none" strike="noStrike">
                <a:solidFill>
                  <a:srgbClr val="0070C0"/>
                </a:solidFill>
                <a:latin typeface="Comic Sans MS"/>
                <a:ea typeface="Comic Sans MS"/>
                <a:cs typeface="Comic Sans MS"/>
                <a:sym typeface="Comic Sans MS"/>
              </a:rPr>
              <a:t>4</a:t>
            </a:r>
            <a:endParaRPr/>
          </a:p>
        </p:txBody>
      </p:sp>
      <p:sp>
        <p:nvSpPr>
          <p:cNvPr id="361" name="Google Shape;361;p31"/>
          <p:cNvSpPr txBox="1"/>
          <p:nvPr/>
        </p:nvSpPr>
        <p:spPr>
          <a:xfrm>
            <a:off x="7420041" y="3434573"/>
            <a:ext cx="416492"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800" u="none" cap="none" strike="noStrike">
                <a:solidFill>
                  <a:srgbClr val="0070C0"/>
                </a:solidFill>
                <a:latin typeface="Comic Sans MS"/>
                <a:ea typeface="Comic Sans MS"/>
                <a:cs typeface="Comic Sans MS"/>
                <a:sym typeface="Comic Sans MS"/>
              </a:rPr>
              <a:t>2</a:t>
            </a:r>
            <a:endParaRPr/>
          </a:p>
        </p:txBody>
      </p:sp>
      <p:sp>
        <p:nvSpPr>
          <p:cNvPr id="362" name="Google Shape;362;p31"/>
          <p:cNvSpPr txBox="1"/>
          <p:nvPr/>
        </p:nvSpPr>
        <p:spPr>
          <a:xfrm>
            <a:off x="6515238" y="1454437"/>
            <a:ext cx="4287650" cy="523220"/>
          </a:xfrm>
          <a:prstGeom prst="rect">
            <a:avLst/>
          </a:prstGeom>
          <a:blipFill rotWithShape="1">
            <a:blip r:embed="rId5">
              <a:alphaModFix/>
            </a:blip>
            <a:stretch>
              <a:fillRect b="-32939" l="0" r="0" t="-12939"/>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latin typeface="Arial"/>
                <a:ea typeface="Arial"/>
                <a:cs typeface="Arial"/>
                <a:sym typeface="Arial"/>
              </a:rPr>
              <a:t> </a:t>
            </a:r>
            <a:endParaRPr/>
          </a:p>
        </p:txBody>
      </p:sp>
      <p:sp>
        <p:nvSpPr>
          <p:cNvPr id="363" name="Google Shape;363;p31"/>
          <p:cNvSpPr txBox="1"/>
          <p:nvPr/>
        </p:nvSpPr>
        <p:spPr>
          <a:xfrm>
            <a:off x="6441350" y="1910811"/>
            <a:ext cx="4287650" cy="523220"/>
          </a:xfrm>
          <a:prstGeom prst="rect">
            <a:avLst/>
          </a:prstGeom>
          <a:blipFill rotWithShape="1">
            <a:blip r:embed="rId6">
              <a:alphaModFix/>
            </a:blip>
            <a:stretch>
              <a:fillRect b="-31393" l="0" r="0" t="-11627"/>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latin typeface="Arial"/>
                <a:ea typeface="Arial"/>
                <a:cs typeface="Arial"/>
                <a:sym typeface="Arial"/>
              </a:rPr>
              <a:t>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5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5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4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6"/>
                                        </p:tgtEl>
                                        <p:attrNameLst>
                                          <p:attrName>style.visibility</p:attrName>
                                        </p:attrNameLst>
                                      </p:cBhvr>
                                      <p:to>
                                        <p:strVal val="visible"/>
                                      </p:to>
                                    </p:set>
                                    <p:animEffect filter="fade" transition="in">
                                      <p:cBhvr>
                                        <p:cTn dur="500"/>
                                        <p:tgtEl>
                                          <p:spTgt spid="356"/>
                                        </p:tgtEl>
                                      </p:cBhvr>
                                    </p:animEffect>
                                  </p:childTnLst>
                                </p:cTn>
                              </p:par>
                              <p:par>
                                <p:cTn fill="hold" nodeType="withEffect" presetClass="entr" presetID="10" presetSubtype="0">
                                  <p:stCondLst>
                                    <p:cond delay="0"/>
                                  </p:stCondLst>
                                  <p:childTnLst>
                                    <p:set>
                                      <p:cBhvr>
                                        <p:cTn dur="1" fill="hold">
                                          <p:stCondLst>
                                            <p:cond delay="0"/>
                                          </p:stCondLst>
                                        </p:cTn>
                                        <p:tgtEl>
                                          <p:spTgt spid="357"/>
                                        </p:tgtEl>
                                        <p:attrNameLst>
                                          <p:attrName>style.visibility</p:attrName>
                                        </p:attrNameLst>
                                      </p:cBhvr>
                                      <p:to>
                                        <p:strVal val="visible"/>
                                      </p:to>
                                    </p:set>
                                    <p:animEffect filter="fade" transition="in">
                                      <p:cBhvr>
                                        <p:cTn dur="500"/>
                                        <p:tgtEl>
                                          <p:spTgt spid="35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500"/>
                                        <p:tgtEl>
                                          <p:spTgt spid="356"/>
                                        </p:tgtEl>
                                      </p:cBhvr>
                                    </p:animEffect>
                                    <p:set>
                                      <p:cBhvr>
                                        <p:cTn dur="1" fill="hold">
                                          <p:stCondLst>
                                            <p:cond delay="500"/>
                                          </p:stCondLst>
                                        </p:cTn>
                                        <p:tgtEl>
                                          <p:spTgt spid="356"/>
                                        </p:tgtEl>
                                        <p:attrNameLst>
                                          <p:attrName>style.visibility</p:attrName>
                                        </p:attrNameLst>
                                      </p:cBhvr>
                                      <p:to>
                                        <p:strVal val="hidden"/>
                                      </p:to>
                                    </p:set>
                                  </p:childTnLst>
                                </p:cTn>
                              </p:par>
                              <p:par>
                                <p:cTn fill="hold" nodeType="withEffect" presetClass="exit" presetID="10" presetSubtype="0">
                                  <p:stCondLst>
                                    <p:cond delay="0"/>
                                  </p:stCondLst>
                                  <p:childTnLst>
                                    <p:animEffect filter="fade" transition="out">
                                      <p:cBhvr>
                                        <p:cTn dur="500"/>
                                        <p:tgtEl>
                                          <p:spTgt spid="357"/>
                                        </p:tgtEl>
                                      </p:cBhvr>
                                    </p:animEffect>
                                    <p:set>
                                      <p:cBhvr>
                                        <p:cTn dur="1" fill="hold">
                                          <p:stCondLst>
                                            <p:cond delay="500"/>
                                          </p:stCondLst>
                                        </p:cTn>
                                        <p:tgtEl>
                                          <p:spTgt spid="357"/>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8"/>
                                        </p:tgtEl>
                                        <p:attrNameLst>
                                          <p:attrName>style.visibility</p:attrName>
                                        </p:attrNameLst>
                                      </p:cBhvr>
                                      <p:to>
                                        <p:strVal val="visible"/>
                                      </p:to>
                                    </p:set>
                                    <p:animEffect filter="fade" transition="in">
                                      <p:cBhvr>
                                        <p:cTn dur="500"/>
                                        <p:tgtEl>
                                          <p:spTgt spid="358"/>
                                        </p:tgtEl>
                                      </p:cBhvr>
                                    </p:animEffect>
                                  </p:childTnLst>
                                </p:cTn>
                              </p:par>
                              <p:par>
                                <p:cTn fill="hold" nodeType="withEffect" presetClass="entr" presetID="10" presetSubtype="0">
                                  <p:stCondLst>
                                    <p:cond delay="0"/>
                                  </p:stCondLst>
                                  <p:childTnLst>
                                    <p:set>
                                      <p:cBhvr>
                                        <p:cTn dur="1" fill="hold">
                                          <p:stCondLst>
                                            <p:cond delay="0"/>
                                          </p:stCondLst>
                                        </p:cTn>
                                        <p:tgtEl>
                                          <p:spTgt spid="359"/>
                                        </p:tgtEl>
                                        <p:attrNameLst>
                                          <p:attrName>style.visibility</p:attrName>
                                        </p:attrNameLst>
                                      </p:cBhvr>
                                      <p:to>
                                        <p:strVal val="visible"/>
                                      </p:to>
                                    </p:set>
                                    <p:animEffect filter="fade" transition="in">
                                      <p:cBhvr>
                                        <p:cTn dur="500"/>
                                        <p:tgtEl>
                                          <p:spTgt spid="35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500"/>
                                        <p:tgtEl>
                                          <p:spTgt spid="358"/>
                                        </p:tgtEl>
                                      </p:cBhvr>
                                    </p:animEffect>
                                    <p:set>
                                      <p:cBhvr>
                                        <p:cTn dur="1" fill="hold">
                                          <p:stCondLst>
                                            <p:cond delay="500"/>
                                          </p:stCondLst>
                                        </p:cTn>
                                        <p:tgtEl>
                                          <p:spTgt spid="358"/>
                                        </p:tgtEl>
                                        <p:attrNameLst>
                                          <p:attrName>style.visibility</p:attrName>
                                        </p:attrNameLst>
                                      </p:cBhvr>
                                      <p:to>
                                        <p:strVal val="hidden"/>
                                      </p:to>
                                    </p:set>
                                  </p:childTnLst>
                                </p:cTn>
                              </p:par>
                              <p:par>
                                <p:cTn fill="hold" nodeType="withEffect" presetClass="exit" presetID="10" presetSubtype="0">
                                  <p:stCondLst>
                                    <p:cond delay="0"/>
                                  </p:stCondLst>
                                  <p:childTnLst>
                                    <p:animEffect filter="fade" transition="out">
                                      <p:cBhvr>
                                        <p:cTn dur="500"/>
                                        <p:tgtEl>
                                          <p:spTgt spid="359"/>
                                        </p:tgtEl>
                                      </p:cBhvr>
                                    </p:animEffect>
                                    <p:set>
                                      <p:cBhvr>
                                        <p:cTn dur="1" fill="hold">
                                          <p:stCondLst>
                                            <p:cond delay="500"/>
                                          </p:stCondLst>
                                        </p:cTn>
                                        <p:tgtEl>
                                          <p:spTgt spid="359"/>
                                        </p:tgtEl>
                                        <p:attrNameLst>
                                          <p:attrName>style.visibility</p:attrName>
                                        </p:attrNameLst>
                                      </p:cBhvr>
                                      <p:to>
                                        <p:strVal val="hidden"/>
                                      </p:to>
                                    </p:set>
                                  </p:childTnLst>
                                </p:cTn>
                              </p:par>
                              <p:par>
                                <p:cTn fill="hold" nodeType="withEffect" presetClass="entr" presetID="10" presetSubtype="0">
                                  <p:stCondLst>
                                    <p:cond delay="0"/>
                                  </p:stCondLst>
                                  <p:childTnLst>
                                    <p:set>
                                      <p:cBhvr>
                                        <p:cTn dur="1" fill="hold">
                                          <p:stCondLst>
                                            <p:cond delay="0"/>
                                          </p:stCondLst>
                                        </p:cTn>
                                        <p:tgtEl>
                                          <p:spTgt spid="360"/>
                                        </p:tgtEl>
                                        <p:attrNameLst>
                                          <p:attrName>style.visibility</p:attrName>
                                        </p:attrNameLst>
                                      </p:cBhvr>
                                      <p:to>
                                        <p:strVal val="visible"/>
                                      </p:to>
                                    </p:set>
                                    <p:animEffect filter="fade" transition="in">
                                      <p:cBhvr>
                                        <p:cTn dur="500"/>
                                        <p:tgtEl>
                                          <p:spTgt spid="360"/>
                                        </p:tgtEl>
                                      </p:cBhvr>
                                    </p:animEffect>
                                  </p:childTnLst>
                                </p:cTn>
                              </p:par>
                              <p:par>
                                <p:cTn fill="hold" nodeType="withEffect" presetClass="entr" presetID="10" presetSubtype="0">
                                  <p:stCondLst>
                                    <p:cond delay="0"/>
                                  </p:stCondLst>
                                  <p:childTnLst>
                                    <p:set>
                                      <p:cBhvr>
                                        <p:cTn dur="1" fill="hold">
                                          <p:stCondLst>
                                            <p:cond delay="0"/>
                                          </p:stCondLst>
                                        </p:cTn>
                                        <p:tgtEl>
                                          <p:spTgt spid="361"/>
                                        </p:tgtEl>
                                        <p:attrNameLst>
                                          <p:attrName>style.visibility</p:attrName>
                                        </p:attrNameLst>
                                      </p:cBhvr>
                                      <p:to>
                                        <p:strVal val="visible"/>
                                      </p:to>
                                    </p:set>
                                    <p:animEffect filter="fade" transition="in">
                                      <p:cBhvr>
                                        <p:cTn dur="500"/>
                                        <p:tgtEl>
                                          <p:spTgt spid="36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4"/>
                                        </p:tgtEl>
                                        <p:attrNameLst>
                                          <p:attrName>style.visibility</p:attrName>
                                        </p:attrNameLst>
                                      </p:cBhvr>
                                      <p:to>
                                        <p:strVal val="visible"/>
                                      </p:to>
                                    </p:set>
                                    <p:animEffect filter="fade" transition="in">
                                      <p:cBhvr>
                                        <p:cTn dur="500"/>
                                        <p:tgtEl>
                                          <p:spTgt spid="34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3"/>
                                        </p:tgtEl>
                                        <p:attrNameLst>
                                          <p:attrName>style.visibility</p:attrName>
                                        </p:attrNameLst>
                                      </p:cBhvr>
                                      <p:to>
                                        <p:strVal val="visible"/>
                                      </p:to>
                                    </p:set>
                                    <p:animEffect filter="fade" transition="in">
                                      <p:cBhvr>
                                        <p:cTn dur="500"/>
                                        <p:tgtEl>
                                          <p:spTgt spid="36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5"/>
                                        </p:tgtEl>
                                        <p:attrNameLst>
                                          <p:attrName>style.visibility</p:attrName>
                                        </p:attrNameLst>
                                      </p:cBhvr>
                                      <p:to>
                                        <p:strVal val="visible"/>
                                      </p:to>
                                    </p:set>
                                    <p:animEffect filter="fade" transition="in">
                                      <p:cBhvr>
                                        <p:cTn dur="500"/>
                                        <p:tgtEl>
                                          <p:spTgt spid="34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2"/>
                                        </p:tgtEl>
                                        <p:attrNameLst>
                                          <p:attrName>style.visibility</p:attrName>
                                        </p:attrNameLst>
                                      </p:cBhvr>
                                      <p:to>
                                        <p:strVal val="visible"/>
                                      </p:to>
                                    </p:set>
                                    <p:animEffect filter="fade" transition="in">
                                      <p:cBhvr>
                                        <p:cTn dur="500"/>
                                        <p:tgtEl>
                                          <p:spTgt spid="36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348"/>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pic>
        <p:nvPicPr>
          <p:cNvPr id="368" name="Google Shape;368;p32"/>
          <p:cNvPicPr preferRelativeResize="0"/>
          <p:nvPr/>
        </p:nvPicPr>
        <p:blipFill rotWithShape="1">
          <a:blip r:embed="rId3">
            <a:alphaModFix/>
          </a:blip>
          <a:srcRect b="0" l="0" r="0" t="0"/>
          <a:stretch/>
        </p:blipFill>
        <p:spPr>
          <a:xfrm flipH="1">
            <a:off x="2483335" y="2988838"/>
            <a:ext cx="1356042" cy="1053579"/>
          </a:xfrm>
          <a:prstGeom prst="rect">
            <a:avLst/>
          </a:prstGeom>
          <a:noFill/>
          <a:ln>
            <a:noFill/>
          </a:ln>
        </p:spPr>
      </p:pic>
      <p:pic>
        <p:nvPicPr>
          <p:cNvPr id="369" name="Google Shape;369;p32"/>
          <p:cNvPicPr preferRelativeResize="0"/>
          <p:nvPr/>
        </p:nvPicPr>
        <p:blipFill rotWithShape="1">
          <a:blip r:embed="rId4">
            <a:alphaModFix/>
          </a:blip>
          <a:srcRect b="0" l="0" r="0" t="0"/>
          <a:stretch/>
        </p:blipFill>
        <p:spPr>
          <a:xfrm>
            <a:off x="2018738" y="5097756"/>
            <a:ext cx="7723400" cy="950046"/>
          </a:xfrm>
          <a:prstGeom prst="rect">
            <a:avLst/>
          </a:prstGeom>
          <a:noFill/>
          <a:ln>
            <a:noFill/>
          </a:ln>
        </p:spPr>
      </p:pic>
      <p:sp>
        <p:nvSpPr>
          <p:cNvPr id="370" name="Google Shape;370;p32"/>
          <p:cNvSpPr/>
          <p:nvPr/>
        </p:nvSpPr>
        <p:spPr>
          <a:xfrm flipH="1" rot="5400000">
            <a:off x="5759579" y="4933895"/>
            <a:ext cx="306773" cy="366071"/>
          </a:xfrm>
          <a:prstGeom prst="rightBracket">
            <a:avLst>
              <a:gd fmla="val 166549" name="adj"/>
            </a:avLst>
          </a:prstGeom>
          <a:noFill/>
          <a:ln cap="flat" cmpd="sng" w="28575">
            <a:solidFill>
              <a:srgbClr val="3061B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371" name="Google Shape;371;p32"/>
          <p:cNvSpPr txBox="1"/>
          <p:nvPr/>
        </p:nvSpPr>
        <p:spPr>
          <a:xfrm>
            <a:off x="3921979" y="772732"/>
            <a:ext cx="4287650" cy="646331"/>
          </a:xfrm>
          <a:prstGeom prst="rect">
            <a:avLst/>
          </a:prstGeom>
          <a:blipFill rotWithShape="1">
            <a:blip r:embed="rId5">
              <a:alphaModFix/>
            </a:blip>
            <a:stretch>
              <a:fillRect b="-34904" l="0" r="0" t="-15092"/>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latin typeface="Arial"/>
                <a:ea typeface="Arial"/>
                <a:cs typeface="Arial"/>
                <a:sym typeface="Arial"/>
              </a:rPr>
              <a:t> </a:t>
            </a:r>
            <a:endParaRPr/>
          </a:p>
        </p:txBody>
      </p:sp>
      <p:sp>
        <p:nvSpPr>
          <p:cNvPr id="372" name="Google Shape;372;p32"/>
          <p:cNvSpPr/>
          <p:nvPr/>
        </p:nvSpPr>
        <p:spPr>
          <a:xfrm>
            <a:off x="7574584" y="5556410"/>
            <a:ext cx="330799" cy="341471"/>
          </a:xfrm>
          <a:prstGeom prst="ellipse">
            <a:avLst/>
          </a:prstGeom>
          <a:noFill/>
          <a:ln cap="flat" cmpd="sng" w="2857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73" name="Google Shape;373;p32"/>
          <p:cNvSpPr/>
          <p:nvPr/>
        </p:nvSpPr>
        <p:spPr>
          <a:xfrm>
            <a:off x="5867816" y="5549484"/>
            <a:ext cx="343713" cy="348241"/>
          </a:xfrm>
          <a:prstGeom prst="ellipse">
            <a:avLst/>
          </a:prstGeom>
          <a:noFill/>
          <a:ln cap="flat" cmpd="sng" w="285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74" name="Google Shape;374;p32"/>
          <p:cNvSpPr/>
          <p:nvPr/>
        </p:nvSpPr>
        <p:spPr>
          <a:xfrm>
            <a:off x="6788407" y="739768"/>
            <a:ext cx="436418" cy="646331"/>
          </a:xfrm>
          <a:prstGeom prst="roundRect">
            <a:avLst>
              <a:gd fmla="val 16667" name="adj"/>
            </a:avLst>
          </a:prstGeom>
          <a:solidFill>
            <a:schemeClr val="lt1"/>
          </a:solidFill>
          <a:ln cap="flat" cmpd="sng" w="28575">
            <a:solidFill>
              <a:srgbClr val="64C1B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75" name="Google Shape;375;p32"/>
          <p:cNvSpPr/>
          <p:nvPr/>
        </p:nvSpPr>
        <p:spPr>
          <a:xfrm>
            <a:off x="4861951" y="2150322"/>
            <a:ext cx="1094232" cy="1117600"/>
          </a:xfrm>
          <a:prstGeom prst="ellipse">
            <a:avLst/>
          </a:prstGeom>
          <a:no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2800" u="none" cap="none" strike="noStrike">
              <a:solidFill>
                <a:schemeClr val="lt1"/>
              </a:solidFill>
              <a:latin typeface="Comic Sans MS"/>
              <a:ea typeface="Comic Sans MS"/>
              <a:cs typeface="Comic Sans MS"/>
              <a:sym typeface="Comic Sans MS"/>
            </a:endParaRPr>
          </a:p>
        </p:txBody>
      </p:sp>
      <p:sp>
        <p:nvSpPr>
          <p:cNvPr id="376" name="Google Shape;376;p32"/>
          <p:cNvSpPr/>
          <p:nvPr/>
        </p:nvSpPr>
        <p:spPr>
          <a:xfrm>
            <a:off x="6320647" y="2150322"/>
            <a:ext cx="1094232" cy="1117600"/>
          </a:xfrm>
          <a:prstGeom prst="ellipse">
            <a:avLst/>
          </a:prstGeom>
          <a:no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2800" u="none" cap="none" strike="noStrike">
              <a:solidFill>
                <a:schemeClr val="lt1"/>
              </a:solidFill>
              <a:latin typeface="Comic Sans MS"/>
              <a:ea typeface="Comic Sans MS"/>
              <a:cs typeface="Comic Sans MS"/>
              <a:sym typeface="Comic Sans MS"/>
            </a:endParaRPr>
          </a:p>
        </p:txBody>
      </p:sp>
      <p:cxnSp>
        <p:nvCxnSpPr>
          <p:cNvPr id="377" name="Google Shape;377;p32"/>
          <p:cNvCxnSpPr>
            <a:endCxn id="375" idx="0"/>
          </p:cNvCxnSpPr>
          <p:nvPr/>
        </p:nvCxnSpPr>
        <p:spPr>
          <a:xfrm flipH="1">
            <a:off x="5409067" y="1313022"/>
            <a:ext cx="565200" cy="837300"/>
          </a:xfrm>
          <a:prstGeom prst="straightConnector1">
            <a:avLst/>
          </a:prstGeom>
          <a:noFill/>
          <a:ln cap="flat" cmpd="sng" w="9525">
            <a:solidFill>
              <a:schemeClr val="dk1"/>
            </a:solidFill>
            <a:prstDash val="solid"/>
            <a:round/>
            <a:headEnd len="sm" w="sm" type="none"/>
            <a:tailEnd len="sm" w="sm" type="none"/>
          </a:ln>
        </p:spPr>
      </p:cxnSp>
      <p:cxnSp>
        <p:nvCxnSpPr>
          <p:cNvPr id="378" name="Google Shape;378;p32"/>
          <p:cNvCxnSpPr>
            <a:endCxn id="376" idx="0"/>
          </p:cNvCxnSpPr>
          <p:nvPr/>
        </p:nvCxnSpPr>
        <p:spPr>
          <a:xfrm>
            <a:off x="6185863" y="1287222"/>
            <a:ext cx="681900" cy="863100"/>
          </a:xfrm>
          <a:prstGeom prst="straightConnector1">
            <a:avLst/>
          </a:prstGeom>
          <a:noFill/>
          <a:ln cap="flat" cmpd="sng" w="9525">
            <a:solidFill>
              <a:schemeClr val="dk1"/>
            </a:solidFill>
            <a:prstDash val="solid"/>
            <a:round/>
            <a:headEnd len="sm" w="sm" type="none"/>
            <a:tailEnd len="sm" w="sm" type="none"/>
          </a:ln>
        </p:spPr>
      </p:cxnSp>
      <p:sp>
        <p:nvSpPr>
          <p:cNvPr id="379" name="Google Shape;379;p32"/>
          <p:cNvSpPr txBox="1"/>
          <p:nvPr/>
        </p:nvSpPr>
        <p:spPr>
          <a:xfrm>
            <a:off x="5068865" y="2394811"/>
            <a:ext cx="685800"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US" sz="3600" u="none" cap="none" strike="noStrike">
                <a:solidFill>
                  <a:srgbClr val="000000"/>
                </a:solidFill>
                <a:latin typeface="Comic Sans MS"/>
                <a:ea typeface="Comic Sans MS"/>
                <a:cs typeface="Comic Sans MS"/>
                <a:sym typeface="Comic Sans MS"/>
              </a:rPr>
              <a:t>6</a:t>
            </a:r>
            <a:endParaRPr/>
          </a:p>
        </p:txBody>
      </p:sp>
      <p:sp>
        <p:nvSpPr>
          <p:cNvPr id="380" name="Google Shape;380;p32"/>
          <p:cNvSpPr txBox="1"/>
          <p:nvPr/>
        </p:nvSpPr>
        <p:spPr>
          <a:xfrm>
            <a:off x="6515238" y="2394811"/>
            <a:ext cx="685800"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US" sz="3600" u="none" cap="none" strike="noStrike">
                <a:solidFill>
                  <a:srgbClr val="000000"/>
                </a:solidFill>
                <a:latin typeface="Comic Sans MS"/>
                <a:ea typeface="Comic Sans MS"/>
                <a:cs typeface="Comic Sans MS"/>
                <a:sym typeface="Comic Sans MS"/>
              </a:rPr>
              <a:t>1</a:t>
            </a:r>
            <a:endParaRPr/>
          </a:p>
        </p:txBody>
      </p:sp>
      <p:sp>
        <p:nvSpPr>
          <p:cNvPr id="381" name="Google Shape;381;p32"/>
          <p:cNvSpPr/>
          <p:nvPr/>
        </p:nvSpPr>
        <p:spPr>
          <a:xfrm>
            <a:off x="4241470" y="3402588"/>
            <a:ext cx="5074424" cy="578882"/>
          </a:xfrm>
          <a:prstGeom prst="wedgeRoundRectCallout">
            <a:avLst>
              <a:gd fmla="val -59725" name="adj1"/>
              <a:gd fmla="val 10955" name="adj2"/>
              <a:gd fmla="val 16667" name="adj3"/>
            </a:avLst>
          </a:prstGeom>
          <a:noFill/>
          <a:ln cap="flat" cmpd="sng" w="28575">
            <a:solidFill>
              <a:srgbClr val="64C1BE"/>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0" i="0" lang="en-US" sz="2800" u="none" cap="none" strike="noStrike">
                <a:solidFill>
                  <a:srgbClr val="000000"/>
                </a:solidFill>
                <a:latin typeface="Comic Sans MS"/>
                <a:ea typeface="Comic Sans MS"/>
                <a:cs typeface="Comic Sans MS"/>
                <a:sym typeface="Comic Sans MS"/>
              </a:rPr>
              <a:t>I can partition 7 into 6 and 1</a:t>
            </a:r>
            <a:endParaRPr/>
          </a:p>
        </p:txBody>
      </p:sp>
      <p:sp>
        <p:nvSpPr>
          <p:cNvPr id="382" name="Google Shape;382;p32"/>
          <p:cNvSpPr txBox="1"/>
          <p:nvPr/>
        </p:nvSpPr>
        <p:spPr>
          <a:xfrm>
            <a:off x="2114311" y="295225"/>
            <a:ext cx="7673288" cy="523220"/>
          </a:xfrm>
          <a:prstGeom prst="rect">
            <a:avLst/>
          </a:prstGeom>
          <a:blipFill rotWithShape="1">
            <a:blip r:embed="rId6">
              <a:alphaModFix/>
            </a:blip>
            <a:stretch>
              <a:fillRect b="-31393" l="-1667" r="0" t="-11627"/>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latin typeface="Arial"/>
                <a:ea typeface="Arial"/>
                <a:cs typeface="Arial"/>
                <a:sym typeface="Arial"/>
              </a:rPr>
              <a:t> </a:t>
            </a:r>
            <a:endParaRPr/>
          </a:p>
        </p:txBody>
      </p:sp>
      <p:sp>
        <p:nvSpPr>
          <p:cNvPr id="383" name="Google Shape;383;p32"/>
          <p:cNvSpPr txBox="1"/>
          <p:nvPr/>
        </p:nvSpPr>
        <p:spPr>
          <a:xfrm>
            <a:off x="2483336" y="3924644"/>
            <a:ext cx="1091381"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800" u="none" cap="none" strike="noStrike">
                <a:solidFill>
                  <a:srgbClr val="000000"/>
                </a:solidFill>
                <a:latin typeface="Comic Sans MS"/>
                <a:ea typeface="Comic Sans MS"/>
                <a:cs typeface="Comic Sans MS"/>
                <a:sym typeface="Comic Sans MS"/>
              </a:rPr>
              <a:t>Amir</a:t>
            </a:r>
            <a:endParaRPr/>
          </a:p>
        </p:txBody>
      </p:sp>
      <p:sp>
        <p:nvSpPr>
          <p:cNvPr id="384" name="Google Shape;384;p32"/>
          <p:cNvSpPr txBox="1"/>
          <p:nvPr/>
        </p:nvSpPr>
        <p:spPr>
          <a:xfrm>
            <a:off x="2327200" y="4377994"/>
            <a:ext cx="7673288"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800" u="none" cap="none" strike="noStrike">
                <a:solidFill>
                  <a:srgbClr val="000000"/>
                </a:solidFill>
                <a:latin typeface="Comic Sans MS"/>
                <a:ea typeface="Comic Sans MS"/>
                <a:cs typeface="Comic Sans MS"/>
                <a:sym typeface="Comic Sans MS"/>
              </a:rPr>
              <a:t>Do you agree with Amir?</a:t>
            </a:r>
            <a:endParaRPr/>
          </a:p>
        </p:txBody>
      </p:sp>
      <p:sp>
        <p:nvSpPr>
          <p:cNvPr id="385" name="Google Shape;385;p32"/>
          <p:cNvSpPr/>
          <p:nvPr/>
        </p:nvSpPr>
        <p:spPr>
          <a:xfrm rot="-5400000">
            <a:off x="6607839" y="4110370"/>
            <a:ext cx="306773" cy="2013119"/>
          </a:xfrm>
          <a:prstGeom prst="rightBracket">
            <a:avLst>
              <a:gd fmla="val 271464" name="adj"/>
            </a:avLst>
          </a:prstGeom>
          <a:noFill/>
          <a:ln cap="flat" cmpd="sng" w="28575">
            <a:solidFill>
              <a:srgbClr val="3061B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pic>
        <p:nvPicPr>
          <p:cNvPr id="386" name="Google Shape;386;p32"/>
          <p:cNvPicPr preferRelativeResize="0"/>
          <p:nvPr/>
        </p:nvPicPr>
        <p:blipFill rotWithShape="1">
          <a:blip r:embed="rId7">
            <a:alphaModFix/>
          </a:blip>
          <a:srcRect b="0" l="0" r="0" t="0"/>
          <a:stretch/>
        </p:blipFill>
        <p:spPr>
          <a:xfrm>
            <a:off x="8942371" y="4216501"/>
            <a:ext cx="747045" cy="747045"/>
          </a:xfrm>
          <a:prstGeom prst="rect">
            <a:avLst/>
          </a:prstGeom>
          <a:noFill/>
          <a:ln>
            <a:noFill/>
          </a:ln>
        </p:spPr>
      </p:pic>
      <p:sp>
        <p:nvSpPr>
          <p:cNvPr id="387" name="Google Shape;387;p32"/>
          <p:cNvSpPr txBox="1"/>
          <p:nvPr/>
        </p:nvSpPr>
        <p:spPr>
          <a:xfrm>
            <a:off x="6980433" y="4359192"/>
            <a:ext cx="2335461"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400" u="none" cap="none" strike="noStrike">
                <a:solidFill>
                  <a:srgbClr val="000000"/>
                </a:solidFill>
                <a:latin typeface="Comic Sans MS"/>
                <a:ea typeface="Comic Sans MS"/>
                <a:cs typeface="Comic Sans MS"/>
                <a:sym typeface="Comic Sans MS"/>
              </a:rPr>
              <a:t>Have a think</a:t>
            </a:r>
            <a:endParaRPr/>
          </a:p>
        </p:txBody>
      </p:sp>
      <p:sp>
        <p:nvSpPr>
          <p:cNvPr id="388" name="Google Shape;388;p32"/>
          <p:cNvSpPr/>
          <p:nvPr/>
        </p:nvSpPr>
        <p:spPr>
          <a:xfrm rot="-5400000">
            <a:off x="5393511" y="4933896"/>
            <a:ext cx="306773" cy="366070"/>
          </a:xfrm>
          <a:prstGeom prst="rightBracket">
            <a:avLst>
              <a:gd fmla="val 107050" name="adj"/>
            </a:avLst>
          </a:prstGeom>
          <a:noFill/>
          <a:ln cap="flat" cmpd="sng" w="28575">
            <a:solidFill>
              <a:srgbClr val="3061B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389" name="Google Shape;389;p32"/>
          <p:cNvSpPr/>
          <p:nvPr/>
        </p:nvSpPr>
        <p:spPr>
          <a:xfrm>
            <a:off x="5237489" y="5577192"/>
            <a:ext cx="290823" cy="294654"/>
          </a:xfrm>
          <a:prstGeom prst="ellipse">
            <a:avLst/>
          </a:prstGeom>
          <a:noFill/>
          <a:ln cap="flat" cmpd="sng" w="285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90" name="Google Shape;390;p32"/>
          <p:cNvSpPr txBox="1"/>
          <p:nvPr/>
        </p:nvSpPr>
        <p:spPr>
          <a:xfrm>
            <a:off x="6515238" y="1454437"/>
            <a:ext cx="4287650" cy="523220"/>
          </a:xfrm>
          <a:prstGeom prst="rect">
            <a:avLst/>
          </a:prstGeom>
          <a:blipFill rotWithShape="1">
            <a:blip r:embed="rId8">
              <a:alphaModFix/>
            </a:blip>
            <a:stretch>
              <a:fillRect b="-32939" l="0" r="0" t="-12939"/>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latin typeface="Arial"/>
                <a:ea typeface="Arial"/>
                <a:cs typeface="Arial"/>
                <a:sym typeface="Arial"/>
              </a:rPr>
              <a:t> </a:t>
            </a:r>
            <a:endParaRPr/>
          </a:p>
        </p:txBody>
      </p:sp>
      <p:sp>
        <p:nvSpPr>
          <p:cNvPr id="391" name="Google Shape;391;p32"/>
          <p:cNvSpPr txBox="1"/>
          <p:nvPr/>
        </p:nvSpPr>
        <p:spPr>
          <a:xfrm>
            <a:off x="6478294" y="1910811"/>
            <a:ext cx="4287650" cy="523220"/>
          </a:xfrm>
          <a:prstGeom prst="rect">
            <a:avLst/>
          </a:prstGeom>
          <a:blipFill rotWithShape="1">
            <a:blip r:embed="rId9">
              <a:alphaModFix/>
            </a:blip>
            <a:stretch>
              <a:fillRect b="-31393" l="0" r="0" t="-11627"/>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latin typeface="Arial"/>
                <a:ea typeface="Arial"/>
                <a:cs typeface="Arial"/>
                <a:sym typeface="Arial"/>
              </a:rPr>
              <a:t>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6"/>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77"/>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7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7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1"/>
                                        </p:tgtEl>
                                        <p:attrNameLst>
                                          <p:attrName>style.visibility</p:attrName>
                                        </p:attrNameLst>
                                      </p:cBhvr>
                                      <p:to>
                                        <p:strVal val="visible"/>
                                      </p:to>
                                    </p:set>
                                    <p:animEffect filter="fade" transition="in">
                                      <p:cBhvr>
                                        <p:cTn dur="500"/>
                                        <p:tgtEl>
                                          <p:spTgt spid="38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8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5"/>
                                        </p:tgtEl>
                                        <p:attrNameLst>
                                          <p:attrName>style.visibility</p:attrName>
                                        </p:attrNameLst>
                                      </p:cBhvr>
                                      <p:to>
                                        <p:strVal val="visible"/>
                                      </p:to>
                                    </p:set>
                                    <p:animEffect filter="fade" transition="in">
                                      <p:cBhvr>
                                        <p:cTn dur="500"/>
                                        <p:tgtEl>
                                          <p:spTgt spid="3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500"/>
                                        <p:tgtEl>
                                          <p:spTgt spid="385"/>
                                        </p:tgtEl>
                                      </p:cBhvr>
                                    </p:animEffect>
                                    <p:set>
                                      <p:cBhvr>
                                        <p:cTn dur="1" fill="hold">
                                          <p:stCondLst>
                                            <p:cond delay="500"/>
                                          </p:stCondLst>
                                        </p:cTn>
                                        <p:tgtEl>
                                          <p:spTgt spid="385"/>
                                        </p:tgtEl>
                                        <p:attrNameLst>
                                          <p:attrName>style.visibility</p:attrName>
                                        </p:attrNameLst>
                                      </p:cBhvr>
                                      <p:to>
                                        <p:strVal val="hidden"/>
                                      </p:to>
                                    </p:se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70"/>
                                        </p:tgtEl>
                                        <p:attrNameLst>
                                          <p:attrName>style.visibility</p:attrName>
                                        </p:attrNameLst>
                                      </p:cBhvr>
                                      <p:to>
                                        <p:strVal val="visible"/>
                                      </p:to>
                                    </p:set>
                                    <p:animEffect filter="fade" transition="in">
                                      <p:cBhvr>
                                        <p:cTn dur="500"/>
                                        <p:tgtEl>
                                          <p:spTgt spid="37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4"/>
                                        </p:tgtEl>
                                        <p:attrNameLst>
                                          <p:attrName>style.visibility</p:attrName>
                                        </p:attrNameLst>
                                      </p:cBhvr>
                                      <p:to>
                                        <p:strVal val="visible"/>
                                      </p:to>
                                    </p:set>
                                    <p:animEffect filter="fade" transition="in">
                                      <p:cBhvr>
                                        <p:cTn dur="500"/>
                                        <p:tgtEl>
                                          <p:spTgt spid="38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87"/>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8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387"/>
                                        </p:tgtEl>
                                        <p:attrNameLst>
                                          <p:attrName>style.visibility</p:attrName>
                                        </p:attrNameLst>
                                      </p:cBhvr>
                                      <p:to>
                                        <p:strVal val="hidden"/>
                                      </p:to>
                                    </p:set>
                                  </p:childTnLst>
                                </p:cTn>
                              </p:par>
                              <p:par>
                                <p:cTn fill="hold" nodeType="withEffect" presetClass="exit" presetID="1" presetSubtype="0">
                                  <p:stCondLst>
                                    <p:cond delay="0"/>
                                  </p:stCondLst>
                                  <p:childTnLst>
                                    <p:set>
                                      <p:cBhvr>
                                        <p:cTn dur="1" fill="hold">
                                          <p:stCondLst>
                                            <p:cond delay="1"/>
                                          </p:stCondLst>
                                        </p:cTn>
                                        <p:tgtEl>
                                          <p:spTgt spid="386"/>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500"/>
                                        <p:tgtEl>
                                          <p:spTgt spid="385"/>
                                        </p:tgtEl>
                                      </p:cBhvr>
                                    </p:animEffect>
                                    <p:set>
                                      <p:cBhvr>
                                        <p:cTn dur="1" fill="hold">
                                          <p:stCondLst>
                                            <p:cond delay="500"/>
                                          </p:stCondLst>
                                        </p:cTn>
                                        <p:tgtEl>
                                          <p:spTgt spid="385"/>
                                        </p:tgtEl>
                                        <p:attrNameLst>
                                          <p:attrName>style.visibility</p:attrName>
                                        </p:attrNameLst>
                                      </p:cBhvr>
                                      <p:to>
                                        <p:strVal val="hidden"/>
                                      </p:to>
                                    </p:set>
                                  </p:childTnLst>
                                </p:cTn>
                              </p:par>
                              <p:par>
                                <p:cTn fill="hold" nodeType="withEffect" presetClass="exit" presetID="10" presetSubtype="0">
                                  <p:stCondLst>
                                    <p:cond delay="0"/>
                                  </p:stCondLst>
                                  <p:childTnLst>
                                    <p:animEffect filter="fade" transition="out">
                                      <p:cBhvr>
                                        <p:cTn dur="500"/>
                                        <p:tgtEl>
                                          <p:spTgt spid="370"/>
                                        </p:tgtEl>
                                      </p:cBhvr>
                                    </p:animEffect>
                                    <p:set>
                                      <p:cBhvr>
                                        <p:cTn dur="1" fill="hold">
                                          <p:stCondLst>
                                            <p:cond delay="500"/>
                                          </p:stCondLst>
                                        </p:cTn>
                                        <p:tgtEl>
                                          <p:spTgt spid="370"/>
                                        </p:tgtEl>
                                        <p:attrNameLst>
                                          <p:attrName>style.visibility</p:attrName>
                                        </p:attrNameLst>
                                      </p:cBhvr>
                                      <p:to>
                                        <p:strVal val="hidden"/>
                                      </p:to>
                                    </p:set>
                                  </p:childTnLst>
                                </p:cTn>
                              </p:par>
                              <p:par>
                                <p:cTn fill="hold" nodeType="withEffect" presetClass="exit" presetID="10" presetSubtype="0">
                                  <p:stCondLst>
                                    <p:cond delay="0"/>
                                  </p:stCondLst>
                                  <p:childTnLst>
                                    <p:animEffect filter="fade" transition="out">
                                      <p:cBhvr>
                                        <p:cTn dur="500"/>
                                        <p:tgtEl>
                                          <p:spTgt spid="373"/>
                                        </p:tgtEl>
                                      </p:cBhvr>
                                    </p:animEffect>
                                    <p:set>
                                      <p:cBhvr>
                                        <p:cTn dur="1" fill="hold">
                                          <p:stCondLst>
                                            <p:cond delay="500"/>
                                          </p:stCondLst>
                                        </p:cTn>
                                        <p:tgtEl>
                                          <p:spTgt spid="373"/>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5"/>
                                        </p:tgtEl>
                                        <p:attrNameLst>
                                          <p:attrName>style.visibility</p:attrName>
                                        </p:attrNameLst>
                                      </p:cBhvr>
                                      <p:to>
                                        <p:strVal val="visible"/>
                                      </p:to>
                                    </p:set>
                                    <p:animEffect filter="fade" transition="in">
                                      <p:cBhvr>
                                        <p:cTn dur="500"/>
                                        <p:tgtEl>
                                          <p:spTgt spid="3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0"/>
                                        </p:tgtEl>
                                        <p:attrNameLst>
                                          <p:attrName>style.visibility</p:attrName>
                                        </p:attrNameLst>
                                      </p:cBhvr>
                                      <p:to>
                                        <p:strVal val="visible"/>
                                      </p:to>
                                    </p:set>
                                    <p:animEffect filter="fade" transition="in">
                                      <p:cBhvr>
                                        <p:cTn dur="500"/>
                                        <p:tgtEl>
                                          <p:spTgt spid="39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8"/>
                                        </p:tgtEl>
                                        <p:attrNameLst>
                                          <p:attrName>style.visibility</p:attrName>
                                        </p:attrNameLst>
                                      </p:cBhvr>
                                      <p:to>
                                        <p:strVal val="visible"/>
                                      </p:to>
                                    </p:set>
                                    <p:animEffect filter="fade" transition="in">
                                      <p:cBhvr>
                                        <p:cTn dur="500"/>
                                        <p:tgtEl>
                                          <p:spTgt spid="38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8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1"/>
                                        </p:tgtEl>
                                        <p:attrNameLst>
                                          <p:attrName>style.visibility</p:attrName>
                                        </p:attrNameLst>
                                      </p:cBhvr>
                                      <p:to>
                                        <p:strVal val="visible"/>
                                      </p:to>
                                    </p:set>
                                    <p:animEffect filter="fade" transition="in">
                                      <p:cBhvr>
                                        <p:cTn dur="500"/>
                                        <p:tgtEl>
                                          <p:spTgt spid="39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374"/>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pic>
        <p:nvPicPr>
          <p:cNvPr id="396" name="Google Shape;396;p33"/>
          <p:cNvPicPr preferRelativeResize="0"/>
          <p:nvPr/>
        </p:nvPicPr>
        <p:blipFill rotWithShape="1">
          <a:blip r:embed="rId3">
            <a:alphaModFix/>
          </a:blip>
          <a:srcRect b="0" l="0" r="0" t="0"/>
          <a:stretch/>
        </p:blipFill>
        <p:spPr>
          <a:xfrm rot="2543099">
            <a:off x="8856860" y="-880493"/>
            <a:ext cx="3973484" cy="4639949"/>
          </a:xfrm>
          <a:prstGeom prst="rect">
            <a:avLst/>
          </a:prstGeom>
          <a:noFill/>
          <a:ln>
            <a:noFill/>
          </a:ln>
        </p:spPr>
      </p:pic>
      <p:pic>
        <p:nvPicPr>
          <p:cNvPr id="397" name="Google Shape;397;p33"/>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398" name="Google Shape;398;p33"/>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99" name="Google Shape;399;p33"/>
          <p:cNvPicPr preferRelativeResize="0"/>
          <p:nvPr/>
        </p:nvPicPr>
        <p:blipFill rotWithShape="1">
          <a:blip r:embed="rId4">
            <a:alphaModFix/>
          </a:blip>
          <a:srcRect b="0" l="0" r="0" t="0"/>
          <a:stretch/>
        </p:blipFill>
        <p:spPr>
          <a:xfrm>
            <a:off x="11192845" y="5569799"/>
            <a:ext cx="946775" cy="946775"/>
          </a:xfrm>
          <a:prstGeom prst="rect">
            <a:avLst/>
          </a:prstGeom>
          <a:noFill/>
          <a:ln>
            <a:noFill/>
          </a:ln>
        </p:spPr>
      </p:pic>
      <p:pic>
        <p:nvPicPr>
          <p:cNvPr id="400" name="Google Shape;400;p33"/>
          <p:cNvPicPr preferRelativeResize="0"/>
          <p:nvPr/>
        </p:nvPicPr>
        <p:blipFill rotWithShape="1">
          <a:blip r:embed="rId5">
            <a:alphaModFix/>
          </a:blip>
          <a:srcRect b="0" l="0" r="0" t="0"/>
          <a:stretch/>
        </p:blipFill>
        <p:spPr>
          <a:xfrm>
            <a:off x="1841280" y="629057"/>
            <a:ext cx="6276975" cy="6194141"/>
          </a:xfrm>
          <a:prstGeom prst="rect">
            <a:avLst/>
          </a:prstGeom>
          <a:noFill/>
          <a:ln>
            <a:noFill/>
          </a:ln>
        </p:spPr>
      </p:pic>
      <p:sp>
        <p:nvSpPr>
          <p:cNvPr id="401" name="Google Shape;401;p33"/>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100000"/>
              </a:lnSpc>
              <a:spcBef>
                <a:spcPts val="0"/>
              </a:spcBef>
              <a:spcAft>
                <a:spcPts val="0"/>
              </a:spcAft>
              <a:buSzPct val="111111"/>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pic>
        <p:nvPicPr>
          <p:cNvPr id="406" name="Google Shape;406;p34"/>
          <p:cNvPicPr preferRelativeResize="0"/>
          <p:nvPr/>
        </p:nvPicPr>
        <p:blipFill rotWithShape="1">
          <a:blip r:embed="rId3">
            <a:alphaModFix/>
          </a:blip>
          <a:srcRect b="0" l="0" r="0" t="0"/>
          <a:stretch/>
        </p:blipFill>
        <p:spPr>
          <a:xfrm rot="2543099">
            <a:off x="8856860" y="-880493"/>
            <a:ext cx="3973484" cy="4639949"/>
          </a:xfrm>
          <a:prstGeom prst="rect">
            <a:avLst/>
          </a:prstGeom>
          <a:noFill/>
          <a:ln>
            <a:noFill/>
          </a:ln>
        </p:spPr>
      </p:pic>
      <p:pic>
        <p:nvPicPr>
          <p:cNvPr id="407" name="Google Shape;407;p34"/>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408" name="Google Shape;408;p34"/>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409" name="Google Shape;409;p34"/>
          <p:cNvPicPr preferRelativeResize="0"/>
          <p:nvPr/>
        </p:nvPicPr>
        <p:blipFill rotWithShape="1">
          <a:blip r:embed="rId4">
            <a:alphaModFix/>
          </a:blip>
          <a:srcRect b="0" l="0" r="0" t="0"/>
          <a:stretch/>
        </p:blipFill>
        <p:spPr>
          <a:xfrm>
            <a:off x="11192845" y="5569799"/>
            <a:ext cx="946775" cy="946775"/>
          </a:xfrm>
          <a:prstGeom prst="rect">
            <a:avLst/>
          </a:prstGeom>
          <a:noFill/>
          <a:ln>
            <a:noFill/>
          </a:ln>
        </p:spPr>
      </p:pic>
      <p:pic>
        <p:nvPicPr>
          <p:cNvPr id="410" name="Google Shape;410;p34"/>
          <p:cNvPicPr preferRelativeResize="0"/>
          <p:nvPr/>
        </p:nvPicPr>
        <p:blipFill rotWithShape="1">
          <a:blip r:embed="rId5">
            <a:alphaModFix/>
          </a:blip>
          <a:srcRect b="0" l="0" r="0" t="0"/>
          <a:stretch/>
        </p:blipFill>
        <p:spPr>
          <a:xfrm>
            <a:off x="2461450" y="85344"/>
            <a:ext cx="5781675" cy="6673596"/>
          </a:xfrm>
          <a:prstGeom prst="rect">
            <a:avLst/>
          </a:prstGeom>
          <a:noFill/>
          <a:ln>
            <a:noFill/>
          </a:ln>
        </p:spPr>
      </p:pic>
      <p:sp>
        <p:nvSpPr>
          <p:cNvPr id="411" name="Google Shape;411;p34"/>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100000"/>
              </a:lnSpc>
              <a:spcBef>
                <a:spcPts val="0"/>
              </a:spcBef>
              <a:spcAft>
                <a:spcPts val="0"/>
              </a:spcAft>
              <a:buSzPct val="111111"/>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pic>
        <p:nvPicPr>
          <p:cNvPr id="416" name="Google Shape;416;p35"/>
          <p:cNvPicPr preferRelativeResize="0"/>
          <p:nvPr/>
        </p:nvPicPr>
        <p:blipFill rotWithShape="1">
          <a:blip r:embed="rId3">
            <a:alphaModFix/>
          </a:blip>
          <a:srcRect b="0" l="0" r="0" t="0"/>
          <a:stretch/>
        </p:blipFill>
        <p:spPr>
          <a:xfrm rot="2543099">
            <a:off x="11299947" y="-1511834"/>
            <a:ext cx="3973484" cy="4639949"/>
          </a:xfrm>
          <a:prstGeom prst="rect">
            <a:avLst/>
          </a:prstGeom>
          <a:noFill/>
          <a:ln>
            <a:noFill/>
          </a:ln>
        </p:spPr>
      </p:pic>
      <p:sp>
        <p:nvSpPr>
          <p:cNvPr id="417" name="Google Shape;417;p35"/>
          <p:cNvSpPr txBox="1"/>
          <p:nvPr>
            <p:ph type="title"/>
          </p:nvPr>
        </p:nvSpPr>
        <p:spPr>
          <a:xfrm>
            <a:off x="305533" y="322433"/>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100000"/>
              </a:lnSpc>
              <a:spcBef>
                <a:spcPts val="0"/>
              </a:spcBef>
              <a:spcAft>
                <a:spcPts val="0"/>
              </a:spcAft>
              <a:buSzPct val="111111"/>
              <a:buNone/>
            </a:pPr>
            <a:r>
              <a:rPr lang="en-US"/>
              <a:t>Mastering Number KS1 </a:t>
            </a:r>
            <a:endParaRPr/>
          </a:p>
        </p:txBody>
      </p:sp>
      <p:pic>
        <p:nvPicPr>
          <p:cNvPr id="418" name="Google Shape;418;p35"/>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419" name="Google Shape;419;p35"/>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420" name="Google Shape;420;p35"/>
          <p:cNvPicPr preferRelativeResize="0"/>
          <p:nvPr/>
        </p:nvPicPr>
        <p:blipFill rotWithShape="1">
          <a:blip r:embed="rId4">
            <a:alphaModFix/>
          </a:blip>
          <a:srcRect b="0" l="0" r="0" t="0"/>
          <a:stretch/>
        </p:blipFill>
        <p:spPr>
          <a:xfrm>
            <a:off x="11049058" y="5747599"/>
            <a:ext cx="946775" cy="946775"/>
          </a:xfrm>
          <a:prstGeom prst="rect">
            <a:avLst/>
          </a:prstGeom>
          <a:noFill/>
          <a:ln>
            <a:noFill/>
          </a:ln>
        </p:spPr>
      </p:pic>
      <p:sp>
        <p:nvSpPr>
          <p:cNvPr id="421" name="Google Shape;421;p35"/>
          <p:cNvSpPr/>
          <p:nvPr/>
        </p:nvSpPr>
        <p:spPr>
          <a:xfrm>
            <a:off x="305532" y="1285592"/>
            <a:ext cx="10447349" cy="3908762"/>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rgbClr val="000000"/>
              </a:buClr>
              <a:buSzPts val="1800"/>
              <a:buFont typeface="Arial"/>
              <a:buChar char="•"/>
            </a:pPr>
            <a:r>
              <a:rPr b="0" i="0" lang="en-US" sz="1800" u="none" cap="none" strike="noStrike">
                <a:solidFill>
                  <a:srgbClr val="000000"/>
                </a:solidFill>
                <a:latin typeface="Arial"/>
                <a:ea typeface="Arial"/>
                <a:cs typeface="Arial"/>
                <a:sym typeface="Arial"/>
              </a:rPr>
              <a:t>This aims to secure a firm foundations in the development of good number sense for all children from Reception through to Year 2.</a:t>
            </a:r>
            <a:endParaRPr/>
          </a:p>
          <a:p>
            <a:pPr indent="-171450" lvl="0" marL="28575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Arial"/>
              <a:buChar char="•"/>
            </a:pPr>
            <a:r>
              <a:rPr b="0" i="0" lang="en-US" sz="1800" u="none" cap="none" strike="noStrike">
                <a:solidFill>
                  <a:srgbClr val="000000"/>
                </a:solidFill>
                <a:latin typeface="Arial"/>
                <a:ea typeface="Arial"/>
                <a:cs typeface="Arial"/>
                <a:sym typeface="Arial"/>
              </a:rPr>
              <a:t>Children will leave KS1 with fluency in calculation and a confidence and flexibility with number.</a:t>
            </a:r>
            <a:endParaRPr/>
          </a:p>
          <a:p>
            <a:pPr indent="-171450" lvl="0" marL="28575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Arial"/>
              <a:buChar char="•"/>
            </a:pPr>
            <a:r>
              <a:rPr b="0" i="0" lang="en-US" sz="1800" u="none" cap="none" strike="noStrike">
                <a:solidFill>
                  <a:srgbClr val="000000"/>
                </a:solidFill>
                <a:latin typeface="Arial"/>
                <a:ea typeface="Arial"/>
                <a:cs typeface="Arial"/>
                <a:sym typeface="Arial"/>
              </a:rPr>
              <a:t>Attention will be given to key knowledge and understanding needed in Reception classes, progression through KS1 to support success in the future.</a:t>
            </a:r>
            <a:endParaRPr/>
          </a:p>
          <a:p>
            <a:pPr indent="-171450" lvl="0" marL="28575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Arial"/>
              <a:buChar char="•"/>
            </a:pPr>
            <a:r>
              <a:rPr b="0" i="0" lang="en-US" sz="1800" u="none" cap="none" strike="noStrike">
                <a:solidFill>
                  <a:srgbClr val="000000"/>
                </a:solidFill>
                <a:latin typeface="Arial"/>
                <a:ea typeface="Arial"/>
                <a:cs typeface="Arial"/>
                <a:sym typeface="Arial"/>
              </a:rPr>
              <a:t>There is a lot of focus on subitising this term. This is the development of quick recognition of number skills from 1 -10 without counting.</a:t>
            </a:r>
            <a:endParaRPr/>
          </a:p>
          <a:p>
            <a:pPr indent="-171450" lvl="0" marL="28575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Arial"/>
              <a:buChar char="•"/>
            </a:pPr>
            <a:r>
              <a:rPr b="0" i="0" lang="en-US" sz="1800" u="none" cap="none" strike="noStrike">
                <a:solidFill>
                  <a:srgbClr val="000000"/>
                </a:solidFill>
                <a:latin typeface="Arial"/>
                <a:ea typeface="Arial"/>
                <a:cs typeface="Arial"/>
                <a:sym typeface="Arial"/>
              </a:rPr>
              <a:t>As well as looking at all the parts that make up a number, composition. </a:t>
            </a:r>
            <a:endParaRPr b="0" i="0" sz="1800" u="none" cap="none" strike="noStrike">
              <a:solidFill>
                <a:srgbClr val="000000"/>
              </a:solidFill>
              <a:latin typeface="Arial"/>
              <a:ea typeface="Arial"/>
              <a:cs typeface="Arial"/>
              <a:sym typeface="Arial"/>
            </a:endParaRPr>
          </a:p>
          <a:p>
            <a:pPr indent="-171450" lvl="0" marL="28575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pic>
        <p:nvPicPr>
          <p:cNvPr descr="A picture containing dark, lit, guitar  Description automatically generated" id="426" name="Google Shape;426;p36"/>
          <p:cNvPicPr preferRelativeResize="0"/>
          <p:nvPr/>
        </p:nvPicPr>
        <p:blipFill rotWithShape="1">
          <a:blip r:embed="rId3">
            <a:alphaModFix/>
          </a:blip>
          <a:srcRect b="0" l="34782" r="35531" t="0"/>
          <a:stretch/>
        </p:blipFill>
        <p:spPr>
          <a:xfrm>
            <a:off x="1559408" y="2267944"/>
            <a:ext cx="1895516" cy="3591719"/>
          </a:xfrm>
          <a:prstGeom prst="rect">
            <a:avLst/>
          </a:prstGeom>
          <a:noFill/>
          <a:ln>
            <a:noFill/>
          </a:ln>
        </p:spPr>
      </p:pic>
      <p:pic>
        <p:nvPicPr>
          <p:cNvPr descr="A close up of a logo  Description automatically generated" id="427" name="Google Shape;427;p36"/>
          <p:cNvPicPr preferRelativeResize="0"/>
          <p:nvPr/>
        </p:nvPicPr>
        <p:blipFill rotWithShape="1">
          <a:blip r:embed="rId4">
            <a:alphaModFix/>
          </a:blip>
          <a:srcRect b="0" l="43408" r="38057" t="0"/>
          <a:stretch/>
        </p:blipFill>
        <p:spPr>
          <a:xfrm>
            <a:off x="8253059" y="1569775"/>
            <a:ext cx="1413487" cy="4289888"/>
          </a:xfrm>
          <a:prstGeom prst="rect">
            <a:avLst/>
          </a:prstGeom>
          <a:noFill/>
          <a:ln>
            <a:noFill/>
          </a:ln>
        </p:spPr>
      </p:pic>
      <p:sp>
        <p:nvSpPr>
          <p:cNvPr id="428" name="Google Shape;428;p36"/>
          <p:cNvSpPr/>
          <p:nvPr/>
        </p:nvSpPr>
        <p:spPr>
          <a:xfrm>
            <a:off x="4511040" y="6508800"/>
            <a:ext cx="7624009" cy="276999"/>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None/>
            </a:pPr>
            <a:r>
              <a:rPr b="0" i="1" lang="en-US" sz="1200" u="none" cap="none" strike="noStrike">
                <a:solidFill>
                  <a:srgbClr val="969798"/>
                </a:solidFill>
                <a:latin typeface="Century Gothic"/>
                <a:ea typeface="Century Gothic"/>
                <a:cs typeface="Century Gothic"/>
                <a:sym typeface="Century Gothic"/>
              </a:rPr>
              <a:t> Images © 2021 Alphablocks Ltd. All rights reserved. Mastering Number 2021/22 ncetm.org.uk</a:t>
            </a:r>
            <a:endParaRPr b="0" i="1" sz="1200" u="none" cap="none" strike="noStrike">
              <a:solidFill>
                <a:srgbClr val="969798"/>
              </a:solidFill>
              <a:latin typeface="Century Gothic"/>
              <a:ea typeface="Century Gothic"/>
              <a:cs typeface="Century Gothic"/>
              <a:sym typeface="Century Gothic"/>
            </a:endParaRPr>
          </a:p>
        </p:txBody>
      </p:sp>
      <p:sp>
        <p:nvSpPr>
          <p:cNvPr id="429" name="Google Shape;429;p36"/>
          <p:cNvSpPr/>
          <p:nvPr/>
        </p:nvSpPr>
        <p:spPr>
          <a:xfrm>
            <a:off x="3071021" y="1302884"/>
            <a:ext cx="4518499" cy="1074954"/>
          </a:xfrm>
          <a:prstGeom prst="wedgeRoundRectCallout">
            <a:avLst>
              <a:gd fmla="val -45268" name="adj1"/>
              <a:gd fmla="val 89623" name="adj2"/>
              <a:gd fmla="val 16667" name="adj3"/>
            </a:avLst>
          </a:prstGeom>
          <a:solidFill>
            <a:srgbClr val="4472C4"/>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Century Gothic"/>
                <a:ea typeface="Century Gothic"/>
                <a:cs typeface="Century Gothic"/>
                <a:sym typeface="Century Gothic"/>
              </a:rPr>
              <a:t>Play</a:t>
            </a:r>
            <a:r>
              <a:rPr b="0" i="0" lang="en-US" sz="2800" u="none" cap="none" strike="noStrike">
                <a:solidFill>
                  <a:srgbClr val="FFFFFF"/>
                </a:solidFill>
                <a:latin typeface="Century Gothic"/>
                <a:ea typeface="Century Gothic"/>
                <a:cs typeface="Century Gothic"/>
                <a:sym typeface="Century Gothic"/>
              </a:rPr>
              <a:t> the ‘6 or 7?’ game!</a:t>
            </a:r>
            <a:endParaRPr b="0" i="0" sz="2800" u="none" cap="none" strike="noStrike">
              <a:solidFill>
                <a:srgbClr val="FFFFFF"/>
              </a:solidFill>
              <a:latin typeface="Century Gothic"/>
              <a:ea typeface="Century Gothic"/>
              <a:cs typeface="Century Gothic"/>
              <a:sym typeface="Century Gothic"/>
            </a:endParaRPr>
          </a:p>
        </p:txBody>
      </p:sp>
      <p:sp>
        <p:nvSpPr>
          <p:cNvPr id="430" name="Google Shape;430;p36"/>
          <p:cNvSpPr txBox="1"/>
          <p:nvPr>
            <p:ph type="title"/>
          </p:nvPr>
        </p:nvSpPr>
        <p:spPr>
          <a:xfrm>
            <a:off x="601035" y="430660"/>
            <a:ext cx="10972800" cy="98211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3600"/>
              <a:buFont typeface="Trebuchet MS"/>
              <a:buNone/>
            </a:pPr>
            <a:r>
              <a:rPr b="0" lang="en-US" sz="2800"/>
              <a:t>What helps you remember what 5 needs to make 6 or 7?</a:t>
            </a:r>
            <a:endParaRPr b="0" sz="28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xit" presetID="10" presetSubtype="0">
                                  <p:stCondLst>
                                    <p:cond delay="0"/>
                                  </p:stCondLst>
                                  <p:childTnLst>
                                    <p:animEffect filter="fade" transition="out">
                                      <p:cBhvr>
                                        <p:cTn dur="500"/>
                                        <p:tgtEl>
                                          <p:spTgt spid="429"/>
                                        </p:tgtEl>
                                      </p:cBhvr>
                                    </p:animEffect>
                                    <p:set>
                                      <p:cBhvr>
                                        <p:cTn dur="1" fill="hold">
                                          <p:stCondLst>
                                            <p:cond delay="500"/>
                                          </p:stCondLst>
                                        </p:cTn>
                                        <p:tgtEl>
                                          <p:spTgt spid="429"/>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pic>
        <p:nvPicPr>
          <p:cNvPr id="435" name="Google Shape;435;p37"/>
          <p:cNvPicPr preferRelativeResize="0"/>
          <p:nvPr/>
        </p:nvPicPr>
        <p:blipFill rotWithShape="1">
          <a:blip r:embed="rId3">
            <a:alphaModFix/>
          </a:blip>
          <a:srcRect b="60892" l="0" r="0" t="19004"/>
          <a:stretch/>
        </p:blipFill>
        <p:spPr>
          <a:xfrm flipH="1">
            <a:off x="3481816" y="1885486"/>
            <a:ext cx="4963992" cy="3245997"/>
          </a:xfrm>
          <a:prstGeom prst="rect">
            <a:avLst/>
          </a:prstGeom>
          <a:noFill/>
          <a:ln>
            <a:noFill/>
          </a:ln>
        </p:spPr>
      </p:pic>
      <p:pic>
        <p:nvPicPr>
          <p:cNvPr descr="A close up of a logo  Description automatically generated" id="436" name="Google Shape;436;p37"/>
          <p:cNvPicPr preferRelativeResize="0"/>
          <p:nvPr/>
        </p:nvPicPr>
        <p:blipFill rotWithShape="1">
          <a:blip r:embed="rId4">
            <a:alphaModFix/>
          </a:blip>
          <a:srcRect b="0" l="43408" r="38057" t="0"/>
          <a:stretch/>
        </p:blipFill>
        <p:spPr>
          <a:xfrm>
            <a:off x="9632761" y="2009318"/>
            <a:ext cx="1413487" cy="4289888"/>
          </a:xfrm>
          <a:prstGeom prst="rect">
            <a:avLst/>
          </a:prstGeom>
          <a:noFill/>
          <a:ln>
            <a:noFill/>
          </a:ln>
        </p:spPr>
      </p:pic>
      <p:sp>
        <p:nvSpPr>
          <p:cNvPr id="437" name="Google Shape;437;p37"/>
          <p:cNvSpPr txBox="1"/>
          <p:nvPr/>
        </p:nvSpPr>
        <p:spPr>
          <a:xfrm>
            <a:off x="524033" y="336957"/>
            <a:ext cx="10972800" cy="749554"/>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585858"/>
              </a:buClr>
              <a:buSzPts val="2800"/>
              <a:buFont typeface="Arial"/>
              <a:buNone/>
            </a:pPr>
            <a:r>
              <a:rPr b="0" i="0" lang="en-US" sz="2800" u="none" cap="none" strike="noStrike">
                <a:solidFill>
                  <a:srgbClr val="585858"/>
                </a:solidFill>
                <a:latin typeface="Century Gothic"/>
                <a:ea typeface="Century Gothic"/>
                <a:cs typeface="Century Gothic"/>
                <a:sym typeface="Century Gothic"/>
              </a:rPr>
              <a:t>6 or 7?</a:t>
            </a:r>
            <a:endParaRPr/>
          </a:p>
        </p:txBody>
      </p:sp>
      <p:sp>
        <p:nvSpPr>
          <p:cNvPr id="438" name="Google Shape;438;p37"/>
          <p:cNvSpPr/>
          <p:nvPr/>
        </p:nvSpPr>
        <p:spPr>
          <a:xfrm>
            <a:off x="4511040" y="6508800"/>
            <a:ext cx="7624009" cy="276999"/>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None/>
            </a:pPr>
            <a:r>
              <a:rPr b="0" i="1" lang="en-US" sz="1200" u="none" cap="none" strike="noStrike">
                <a:solidFill>
                  <a:srgbClr val="969798"/>
                </a:solidFill>
                <a:latin typeface="Century Gothic"/>
                <a:ea typeface="Century Gothic"/>
                <a:cs typeface="Century Gothic"/>
                <a:sym typeface="Century Gothic"/>
              </a:rPr>
              <a:t> Images © 2021 Alphablocks Ltd. All rights reserved. Mastering Number 2021/22 ncetm.org.uk</a:t>
            </a:r>
            <a:endParaRPr b="0" i="1" sz="1200" u="none" cap="none" strike="noStrike">
              <a:solidFill>
                <a:srgbClr val="969798"/>
              </a:solidFill>
              <a:latin typeface="Century Gothic"/>
              <a:ea typeface="Century Gothic"/>
              <a:cs typeface="Century Gothic"/>
              <a:sym typeface="Century Gothic"/>
            </a:endParaRPr>
          </a:p>
        </p:txBody>
      </p:sp>
      <p:sp>
        <p:nvSpPr>
          <p:cNvPr id="439" name="Google Shape;439;p37"/>
          <p:cNvSpPr/>
          <p:nvPr/>
        </p:nvSpPr>
        <p:spPr>
          <a:xfrm>
            <a:off x="3213835" y="5301208"/>
            <a:ext cx="5764329" cy="715089"/>
          </a:xfrm>
          <a:prstGeom prst="roundRect">
            <a:avLst>
              <a:gd fmla="val 16667" name="adj"/>
            </a:avLst>
          </a:prstGeom>
          <a:solidFill>
            <a:schemeClr val="lt1"/>
          </a:solidFill>
          <a:ln cap="flat" cmpd="sng" w="31750">
            <a:solidFill>
              <a:srgbClr val="347574"/>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0" i="0" lang="en-US" sz="1400" u="none" cap="none" strike="noStrike">
                <a:solidFill>
                  <a:srgbClr val="000000"/>
                </a:solidFill>
                <a:latin typeface="Century Gothic"/>
                <a:ea typeface="Century Gothic"/>
                <a:cs typeface="Century Gothic"/>
                <a:sym typeface="Century Gothic"/>
              </a:rPr>
              <a:t>_____ is made of 5 and _____ ; </a:t>
            </a:r>
            <a:endParaRPr/>
          </a:p>
          <a:p>
            <a:pPr indent="0" lvl="0" marL="0" marR="0" rtl="0" algn="ctr">
              <a:lnSpc>
                <a:spcPct val="100000"/>
              </a:lnSpc>
              <a:spcBef>
                <a:spcPts val="0"/>
              </a:spcBef>
              <a:spcAft>
                <a:spcPts val="0"/>
              </a:spcAft>
              <a:buNone/>
            </a:pPr>
            <a:r>
              <a:rPr b="0" i="0" lang="en-US" sz="1400" u="none" cap="none" strike="noStrike">
                <a:solidFill>
                  <a:srgbClr val="000000"/>
                </a:solidFill>
                <a:latin typeface="Century Gothic"/>
                <a:ea typeface="Century Gothic"/>
                <a:cs typeface="Century Gothic"/>
                <a:sym typeface="Century Gothic"/>
              </a:rPr>
              <a:t>5 and _____ make _____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6"/>
                                        </p:tgtEl>
                                        <p:attrNameLst>
                                          <p:attrName>style.visibility</p:attrName>
                                        </p:attrNameLst>
                                      </p:cBhvr>
                                      <p:to>
                                        <p:strVal val="visible"/>
                                      </p:to>
                                    </p:set>
                                    <p:animEffect filter="fade" transition="in">
                                      <p:cBhvr>
                                        <p:cTn dur="1822"/>
                                        <p:tgtEl>
                                          <p:spTgt spid="43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pic>
        <p:nvPicPr>
          <p:cNvPr descr="A picture containing dark, lit, guitar  Description automatically generated" id="444" name="Google Shape;444;p38"/>
          <p:cNvPicPr preferRelativeResize="0"/>
          <p:nvPr/>
        </p:nvPicPr>
        <p:blipFill rotWithShape="1">
          <a:blip r:embed="rId3">
            <a:alphaModFix/>
          </a:blip>
          <a:srcRect b="0" l="34782" r="35531" t="0"/>
          <a:stretch/>
        </p:blipFill>
        <p:spPr>
          <a:xfrm>
            <a:off x="9223500" y="2543597"/>
            <a:ext cx="1895516" cy="3591719"/>
          </a:xfrm>
          <a:prstGeom prst="rect">
            <a:avLst/>
          </a:prstGeom>
          <a:noFill/>
          <a:ln>
            <a:noFill/>
          </a:ln>
        </p:spPr>
      </p:pic>
      <p:pic>
        <p:nvPicPr>
          <p:cNvPr id="445" name="Google Shape;445;p38"/>
          <p:cNvPicPr preferRelativeResize="0"/>
          <p:nvPr/>
        </p:nvPicPr>
        <p:blipFill rotWithShape="1">
          <a:blip r:embed="rId4">
            <a:alphaModFix/>
          </a:blip>
          <a:srcRect b="0" l="0" r="0" t="0"/>
          <a:stretch/>
        </p:blipFill>
        <p:spPr>
          <a:xfrm>
            <a:off x="3550699" y="2212742"/>
            <a:ext cx="5090601" cy="2432515"/>
          </a:xfrm>
          <a:prstGeom prst="rect">
            <a:avLst/>
          </a:prstGeom>
          <a:noFill/>
          <a:ln>
            <a:noFill/>
          </a:ln>
        </p:spPr>
      </p:pic>
      <p:sp>
        <p:nvSpPr>
          <p:cNvPr id="446" name="Google Shape;446;p38"/>
          <p:cNvSpPr txBox="1"/>
          <p:nvPr/>
        </p:nvSpPr>
        <p:spPr>
          <a:xfrm>
            <a:off x="524033" y="336957"/>
            <a:ext cx="10972800" cy="749554"/>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585858"/>
              </a:buClr>
              <a:buSzPts val="2800"/>
              <a:buFont typeface="Arial"/>
              <a:buNone/>
            </a:pPr>
            <a:r>
              <a:rPr b="0" i="0" lang="en-US" sz="2800" u="none" cap="none" strike="noStrike">
                <a:solidFill>
                  <a:srgbClr val="585858"/>
                </a:solidFill>
                <a:latin typeface="Century Gothic"/>
                <a:ea typeface="Century Gothic"/>
                <a:cs typeface="Century Gothic"/>
                <a:sym typeface="Century Gothic"/>
              </a:rPr>
              <a:t>6 or 7?</a:t>
            </a:r>
            <a:endParaRPr/>
          </a:p>
        </p:txBody>
      </p:sp>
      <p:sp>
        <p:nvSpPr>
          <p:cNvPr id="447" name="Google Shape;447;p38"/>
          <p:cNvSpPr/>
          <p:nvPr/>
        </p:nvSpPr>
        <p:spPr>
          <a:xfrm>
            <a:off x="4511040" y="6508800"/>
            <a:ext cx="7624009" cy="276999"/>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None/>
            </a:pPr>
            <a:r>
              <a:rPr b="0" i="1" lang="en-US" sz="1200" u="none" cap="none" strike="noStrike">
                <a:solidFill>
                  <a:srgbClr val="969798"/>
                </a:solidFill>
                <a:latin typeface="Century Gothic"/>
                <a:ea typeface="Century Gothic"/>
                <a:cs typeface="Century Gothic"/>
                <a:sym typeface="Century Gothic"/>
              </a:rPr>
              <a:t> Images © 2021 Alphablocks Ltd. All rights reserved. Mastering Number 2021/22 ncetm.org.uk</a:t>
            </a:r>
            <a:endParaRPr b="0" i="1" sz="1200" u="none" cap="none" strike="noStrike">
              <a:solidFill>
                <a:srgbClr val="969798"/>
              </a:solidFill>
              <a:latin typeface="Century Gothic"/>
              <a:ea typeface="Century Gothic"/>
              <a:cs typeface="Century Gothic"/>
              <a:sym typeface="Century Gothic"/>
            </a:endParaRPr>
          </a:p>
        </p:txBody>
      </p:sp>
      <p:sp>
        <p:nvSpPr>
          <p:cNvPr id="448" name="Google Shape;448;p38"/>
          <p:cNvSpPr/>
          <p:nvPr/>
        </p:nvSpPr>
        <p:spPr>
          <a:xfrm>
            <a:off x="3213835" y="5301208"/>
            <a:ext cx="5764329" cy="715089"/>
          </a:xfrm>
          <a:prstGeom prst="roundRect">
            <a:avLst>
              <a:gd fmla="val 16667" name="adj"/>
            </a:avLst>
          </a:prstGeom>
          <a:solidFill>
            <a:schemeClr val="lt1"/>
          </a:solidFill>
          <a:ln cap="flat" cmpd="sng" w="31750">
            <a:solidFill>
              <a:srgbClr val="347574"/>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0" i="0" lang="en-US" sz="1400" u="none" cap="none" strike="noStrike">
                <a:solidFill>
                  <a:srgbClr val="000000"/>
                </a:solidFill>
                <a:latin typeface="Century Gothic"/>
                <a:ea typeface="Century Gothic"/>
                <a:cs typeface="Century Gothic"/>
                <a:sym typeface="Century Gothic"/>
              </a:rPr>
              <a:t>_____ is made of 5 and _____ ; </a:t>
            </a:r>
            <a:endParaRPr/>
          </a:p>
          <a:p>
            <a:pPr indent="0" lvl="0" marL="0" marR="0" rtl="0" algn="ctr">
              <a:lnSpc>
                <a:spcPct val="100000"/>
              </a:lnSpc>
              <a:spcBef>
                <a:spcPts val="0"/>
              </a:spcBef>
              <a:spcAft>
                <a:spcPts val="0"/>
              </a:spcAft>
              <a:buNone/>
            </a:pPr>
            <a:r>
              <a:rPr b="0" i="0" lang="en-US" sz="1400" u="none" cap="none" strike="noStrike">
                <a:solidFill>
                  <a:srgbClr val="000000"/>
                </a:solidFill>
                <a:latin typeface="Century Gothic"/>
                <a:ea typeface="Century Gothic"/>
                <a:cs typeface="Century Gothic"/>
                <a:sym typeface="Century Gothic"/>
              </a:rPr>
              <a:t>5 and _____ make _____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4"/>
                                        </p:tgtEl>
                                        <p:attrNameLst>
                                          <p:attrName>style.visibility</p:attrName>
                                        </p:attrNameLst>
                                      </p:cBhvr>
                                      <p:to>
                                        <p:strVal val="visible"/>
                                      </p:to>
                                    </p:set>
                                    <p:animEffect filter="fade" transition="in">
                                      <p:cBhvr>
                                        <p:cTn dur="1822"/>
                                        <p:tgtEl>
                                          <p:spTgt spid="44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pic>
        <p:nvPicPr>
          <p:cNvPr id="453" name="Google Shape;453;p39"/>
          <p:cNvPicPr preferRelativeResize="0"/>
          <p:nvPr/>
        </p:nvPicPr>
        <p:blipFill rotWithShape="1">
          <a:blip r:embed="rId3">
            <a:alphaModFix/>
          </a:blip>
          <a:srcRect b="0" l="0" r="0" t="0"/>
          <a:stretch/>
        </p:blipFill>
        <p:spPr>
          <a:xfrm>
            <a:off x="3708702" y="2464757"/>
            <a:ext cx="4774595" cy="1928485"/>
          </a:xfrm>
          <a:prstGeom prst="rect">
            <a:avLst/>
          </a:prstGeom>
          <a:noFill/>
          <a:ln>
            <a:noFill/>
          </a:ln>
        </p:spPr>
      </p:pic>
      <p:pic>
        <p:nvPicPr>
          <p:cNvPr descr="A close up of a logo  Description automatically generated" id="454" name="Google Shape;454;p39"/>
          <p:cNvPicPr preferRelativeResize="0"/>
          <p:nvPr/>
        </p:nvPicPr>
        <p:blipFill rotWithShape="1">
          <a:blip r:embed="rId4">
            <a:alphaModFix/>
          </a:blip>
          <a:srcRect b="0" l="43408" r="38057" t="0"/>
          <a:stretch/>
        </p:blipFill>
        <p:spPr>
          <a:xfrm>
            <a:off x="9659394" y="1973808"/>
            <a:ext cx="1413487" cy="4289888"/>
          </a:xfrm>
          <a:prstGeom prst="rect">
            <a:avLst/>
          </a:prstGeom>
          <a:noFill/>
          <a:ln>
            <a:noFill/>
          </a:ln>
        </p:spPr>
      </p:pic>
      <p:sp>
        <p:nvSpPr>
          <p:cNvPr id="455" name="Google Shape;455;p39"/>
          <p:cNvSpPr txBox="1"/>
          <p:nvPr/>
        </p:nvSpPr>
        <p:spPr>
          <a:xfrm>
            <a:off x="524033" y="336957"/>
            <a:ext cx="10972800" cy="749554"/>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585858"/>
              </a:buClr>
              <a:buSzPts val="2800"/>
              <a:buFont typeface="Arial"/>
              <a:buNone/>
            </a:pPr>
            <a:r>
              <a:rPr b="0" i="0" lang="en-US" sz="2800" u="none" cap="none" strike="noStrike">
                <a:solidFill>
                  <a:srgbClr val="585858"/>
                </a:solidFill>
                <a:latin typeface="Century Gothic"/>
                <a:ea typeface="Century Gothic"/>
                <a:cs typeface="Century Gothic"/>
                <a:sym typeface="Century Gothic"/>
              </a:rPr>
              <a:t>6 or 7?</a:t>
            </a:r>
            <a:endParaRPr/>
          </a:p>
        </p:txBody>
      </p:sp>
      <p:sp>
        <p:nvSpPr>
          <p:cNvPr id="456" name="Google Shape;456;p39"/>
          <p:cNvSpPr/>
          <p:nvPr/>
        </p:nvSpPr>
        <p:spPr>
          <a:xfrm>
            <a:off x="4511040" y="6508800"/>
            <a:ext cx="7624009" cy="276999"/>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None/>
            </a:pPr>
            <a:r>
              <a:rPr b="0" i="1" lang="en-US" sz="1200" u="none" cap="none" strike="noStrike">
                <a:solidFill>
                  <a:srgbClr val="969798"/>
                </a:solidFill>
                <a:latin typeface="Century Gothic"/>
                <a:ea typeface="Century Gothic"/>
                <a:cs typeface="Century Gothic"/>
                <a:sym typeface="Century Gothic"/>
              </a:rPr>
              <a:t> Images © 2021 Alphablocks Ltd. All rights reserved. Mastering Number 2021/22 ncetm.org.uk</a:t>
            </a:r>
            <a:endParaRPr b="0" i="1" sz="1200" u="none" cap="none" strike="noStrike">
              <a:solidFill>
                <a:srgbClr val="969798"/>
              </a:solidFill>
              <a:latin typeface="Century Gothic"/>
              <a:ea typeface="Century Gothic"/>
              <a:cs typeface="Century Gothic"/>
              <a:sym typeface="Century Gothic"/>
            </a:endParaRPr>
          </a:p>
        </p:txBody>
      </p:sp>
      <p:sp>
        <p:nvSpPr>
          <p:cNvPr id="457" name="Google Shape;457;p39"/>
          <p:cNvSpPr/>
          <p:nvPr/>
        </p:nvSpPr>
        <p:spPr>
          <a:xfrm>
            <a:off x="3213835" y="5301208"/>
            <a:ext cx="5764329" cy="715089"/>
          </a:xfrm>
          <a:prstGeom prst="roundRect">
            <a:avLst>
              <a:gd fmla="val 16667" name="adj"/>
            </a:avLst>
          </a:prstGeom>
          <a:solidFill>
            <a:schemeClr val="lt1"/>
          </a:solidFill>
          <a:ln cap="flat" cmpd="sng" w="31750">
            <a:solidFill>
              <a:srgbClr val="347574"/>
            </a:solidFill>
            <a:prstDash val="solid"/>
            <a:round/>
            <a:headEnd len="sm" w="sm" type="none"/>
            <a:tailEnd len="sm" w="sm" type="none"/>
          </a:ln>
          <a:effectLst>
            <a:outerShdw blurRad="50800" rotWithShape="0" algn="tl" dir="2700000" dist="38100">
              <a:srgbClr val="000000">
                <a:alpha val="40000"/>
              </a:srgbClr>
            </a:outerShdw>
          </a:effectLst>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0" i="0" lang="en-US" sz="1400" u="none" cap="none" strike="noStrike">
                <a:solidFill>
                  <a:srgbClr val="000000"/>
                </a:solidFill>
                <a:latin typeface="Century Gothic"/>
                <a:ea typeface="Century Gothic"/>
                <a:cs typeface="Century Gothic"/>
                <a:sym typeface="Century Gothic"/>
              </a:rPr>
              <a:t>_____ is made of 5 and _____ ; </a:t>
            </a:r>
            <a:endParaRPr/>
          </a:p>
          <a:p>
            <a:pPr indent="0" lvl="0" marL="0" marR="0" rtl="0" algn="ctr">
              <a:lnSpc>
                <a:spcPct val="100000"/>
              </a:lnSpc>
              <a:spcBef>
                <a:spcPts val="0"/>
              </a:spcBef>
              <a:spcAft>
                <a:spcPts val="0"/>
              </a:spcAft>
              <a:buNone/>
            </a:pPr>
            <a:r>
              <a:rPr b="0" i="0" lang="en-US" sz="1400" u="none" cap="none" strike="noStrike">
                <a:solidFill>
                  <a:srgbClr val="000000"/>
                </a:solidFill>
                <a:latin typeface="Century Gothic"/>
                <a:ea typeface="Century Gothic"/>
                <a:cs typeface="Century Gothic"/>
                <a:sym typeface="Century Gothic"/>
              </a:rPr>
              <a:t>5 and _____ make _____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4"/>
                                        </p:tgtEl>
                                        <p:attrNameLst>
                                          <p:attrName>style.visibility</p:attrName>
                                        </p:attrNameLst>
                                      </p:cBhvr>
                                      <p:to>
                                        <p:strVal val="visible"/>
                                      </p:to>
                                    </p:set>
                                    <p:animEffect filter="fade" transition="in">
                                      <p:cBhvr>
                                        <p:cTn dur="1822"/>
                                        <p:tgtEl>
                                          <p:spTgt spid="45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pic>
        <p:nvPicPr>
          <p:cNvPr id="462" name="Google Shape;462;p40"/>
          <p:cNvPicPr preferRelativeResize="0"/>
          <p:nvPr/>
        </p:nvPicPr>
        <p:blipFill rotWithShape="1">
          <a:blip r:embed="rId3">
            <a:alphaModFix/>
          </a:blip>
          <a:srcRect b="0" l="0" r="0" t="0"/>
          <a:stretch/>
        </p:blipFill>
        <p:spPr>
          <a:xfrm rot="2543099">
            <a:off x="9890536" y="-1234042"/>
            <a:ext cx="3973484" cy="4639949"/>
          </a:xfrm>
          <a:prstGeom prst="rect">
            <a:avLst/>
          </a:prstGeom>
          <a:noFill/>
          <a:ln>
            <a:noFill/>
          </a:ln>
        </p:spPr>
      </p:pic>
      <p:sp>
        <p:nvSpPr>
          <p:cNvPr id="463" name="Google Shape;463;p40"/>
          <p:cNvSpPr txBox="1"/>
          <p:nvPr>
            <p:ph type="title"/>
          </p:nvPr>
        </p:nvSpPr>
        <p:spPr>
          <a:xfrm>
            <a:off x="305533" y="322433"/>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100000"/>
              </a:lnSpc>
              <a:spcBef>
                <a:spcPts val="0"/>
              </a:spcBef>
              <a:spcAft>
                <a:spcPts val="0"/>
              </a:spcAft>
              <a:buSzPct val="111111"/>
              <a:buNone/>
            </a:pPr>
            <a:r>
              <a:t/>
            </a:r>
            <a:endParaRPr/>
          </a:p>
        </p:txBody>
      </p:sp>
      <p:pic>
        <p:nvPicPr>
          <p:cNvPr id="464" name="Google Shape;464;p40"/>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465" name="Google Shape;465;p40"/>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466" name="Google Shape;466;p40"/>
          <p:cNvPicPr preferRelativeResize="0"/>
          <p:nvPr/>
        </p:nvPicPr>
        <p:blipFill rotWithShape="1">
          <a:blip r:embed="rId4">
            <a:alphaModFix/>
          </a:blip>
          <a:srcRect b="0" l="0" r="0" t="0"/>
          <a:stretch/>
        </p:blipFill>
        <p:spPr>
          <a:xfrm>
            <a:off x="11192845" y="5569799"/>
            <a:ext cx="946775" cy="946775"/>
          </a:xfrm>
          <a:prstGeom prst="rect">
            <a:avLst/>
          </a:prstGeom>
          <a:noFill/>
          <a:ln>
            <a:noFill/>
          </a:ln>
        </p:spPr>
      </p:pic>
      <p:pic>
        <p:nvPicPr>
          <p:cNvPr id="467" name="Google Shape;467;p40"/>
          <p:cNvPicPr preferRelativeResize="0"/>
          <p:nvPr/>
        </p:nvPicPr>
        <p:blipFill rotWithShape="1">
          <a:blip r:embed="rId5">
            <a:alphaModFix/>
          </a:blip>
          <a:srcRect b="0" l="0" r="0" t="0"/>
          <a:stretch/>
        </p:blipFill>
        <p:spPr>
          <a:xfrm>
            <a:off x="130633" y="216020"/>
            <a:ext cx="5013960" cy="3014860"/>
          </a:xfrm>
          <a:prstGeom prst="rect">
            <a:avLst/>
          </a:prstGeom>
          <a:noFill/>
          <a:ln>
            <a:noFill/>
          </a:ln>
        </p:spPr>
      </p:pic>
      <p:pic>
        <p:nvPicPr>
          <p:cNvPr id="468" name="Google Shape;468;p40"/>
          <p:cNvPicPr preferRelativeResize="0"/>
          <p:nvPr/>
        </p:nvPicPr>
        <p:blipFill rotWithShape="1">
          <a:blip r:embed="rId6">
            <a:alphaModFix/>
          </a:blip>
          <a:srcRect b="0" l="0" r="0" t="0"/>
          <a:stretch/>
        </p:blipFill>
        <p:spPr>
          <a:xfrm>
            <a:off x="988331" y="3230880"/>
            <a:ext cx="5297144" cy="2953937"/>
          </a:xfrm>
          <a:prstGeom prst="rect">
            <a:avLst/>
          </a:prstGeom>
          <a:noFill/>
          <a:ln>
            <a:noFill/>
          </a:ln>
        </p:spPr>
      </p:pic>
      <p:pic>
        <p:nvPicPr>
          <p:cNvPr id="469" name="Google Shape;469;p40"/>
          <p:cNvPicPr preferRelativeResize="0"/>
          <p:nvPr/>
        </p:nvPicPr>
        <p:blipFill rotWithShape="1">
          <a:blip r:embed="rId7">
            <a:alphaModFix/>
          </a:blip>
          <a:srcRect b="0" l="0" r="0" t="0"/>
          <a:stretch/>
        </p:blipFill>
        <p:spPr>
          <a:xfrm>
            <a:off x="6907792" y="2101683"/>
            <a:ext cx="4836858" cy="296493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pic>
        <p:nvPicPr>
          <p:cNvPr id="474" name="Google Shape;474;p41"/>
          <p:cNvPicPr preferRelativeResize="0"/>
          <p:nvPr/>
        </p:nvPicPr>
        <p:blipFill rotWithShape="1">
          <a:blip r:embed="rId3">
            <a:alphaModFix/>
          </a:blip>
          <a:srcRect b="0" l="0" r="0" t="0"/>
          <a:stretch/>
        </p:blipFill>
        <p:spPr>
          <a:xfrm rot="2543099">
            <a:off x="9936529" y="-1049854"/>
            <a:ext cx="3973484" cy="4639949"/>
          </a:xfrm>
          <a:prstGeom prst="rect">
            <a:avLst/>
          </a:prstGeom>
          <a:noFill/>
          <a:ln>
            <a:noFill/>
          </a:ln>
        </p:spPr>
      </p:pic>
      <p:sp>
        <p:nvSpPr>
          <p:cNvPr id="475" name="Google Shape;475;p41"/>
          <p:cNvSpPr txBox="1"/>
          <p:nvPr>
            <p:ph type="title"/>
          </p:nvPr>
        </p:nvSpPr>
        <p:spPr>
          <a:xfrm>
            <a:off x="305532" y="157198"/>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100000"/>
              </a:lnSpc>
              <a:spcBef>
                <a:spcPts val="0"/>
              </a:spcBef>
              <a:spcAft>
                <a:spcPts val="0"/>
              </a:spcAft>
              <a:buSzPct val="111111"/>
              <a:buNone/>
            </a:pPr>
            <a:r>
              <a:rPr lang="en-US"/>
              <a:t>Supporting at home!</a:t>
            </a:r>
            <a:endParaRPr/>
          </a:p>
        </p:txBody>
      </p:sp>
      <p:pic>
        <p:nvPicPr>
          <p:cNvPr id="476" name="Google Shape;476;p41"/>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477" name="Google Shape;477;p41"/>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478" name="Google Shape;478;p41"/>
          <p:cNvPicPr preferRelativeResize="0"/>
          <p:nvPr/>
        </p:nvPicPr>
        <p:blipFill rotWithShape="1">
          <a:blip r:embed="rId4">
            <a:alphaModFix/>
          </a:blip>
          <a:srcRect b="0" l="0" r="0" t="0"/>
          <a:stretch/>
        </p:blipFill>
        <p:spPr>
          <a:xfrm>
            <a:off x="11192845" y="5569799"/>
            <a:ext cx="946775" cy="946775"/>
          </a:xfrm>
          <a:prstGeom prst="rect">
            <a:avLst/>
          </a:prstGeom>
          <a:noFill/>
          <a:ln>
            <a:noFill/>
          </a:ln>
        </p:spPr>
      </p:pic>
      <p:sp>
        <p:nvSpPr>
          <p:cNvPr id="479" name="Google Shape;479;p41"/>
          <p:cNvSpPr/>
          <p:nvPr/>
        </p:nvSpPr>
        <p:spPr>
          <a:xfrm>
            <a:off x="305532" y="975419"/>
            <a:ext cx="9511848" cy="107721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3200" u="none" cap="none" strike="noStrike">
                <a:solidFill>
                  <a:srgbClr val="000000"/>
                </a:solidFill>
                <a:latin typeface="Arial"/>
                <a:ea typeface="Arial"/>
                <a:cs typeface="Arial"/>
                <a:sym typeface="Arial"/>
              </a:rPr>
              <a:t>Making maths practical by using real materials.</a:t>
            </a:r>
            <a:endParaRPr/>
          </a:p>
          <a:p>
            <a:pPr indent="0" lvl="0" marL="0" marR="0" rtl="0" algn="l">
              <a:lnSpc>
                <a:spcPct val="100000"/>
              </a:lnSpc>
              <a:spcBef>
                <a:spcPts val="0"/>
              </a:spcBef>
              <a:spcAft>
                <a:spcPts val="0"/>
              </a:spcAft>
              <a:buNone/>
            </a:pPr>
            <a:r>
              <a:rPr b="0" i="0" lang="en-US" sz="3200" u="none" cap="none" strike="noStrike">
                <a:solidFill>
                  <a:srgbClr val="000000"/>
                </a:solidFill>
                <a:latin typeface="Arial"/>
                <a:ea typeface="Arial"/>
                <a:cs typeface="Arial"/>
                <a:sym typeface="Arial"/>
              </a:rPr>
              <a:t>Try some of these at home with your child</a:t>
            </a:r>
            <a:endParaRPr b="0" i="0" sz="3200" u="none" cap="none" strike="noStrike">
              <a:solidFill>
                <a:srgbClr val="000000"/>
              </a:solidFill>
              <a:latin typeface="Arial"/>
              <a:ea typeface="Arial"/>
              <a:cs typeface="Arial"/>
              <a:sym typeface="Arial"/>
            </a:endParaRPr>
          </a:p>
        </p:txBody>
      </p:sp>
      <p:sp>
        <p:nvSpPr>
          <p:cNvPr id="480" name="Google Shape;480;p41"/>
          <p:cNvSpPr/>
          <p:nvPr/>
        </p:nvSpPr>
        <p:spPr>
          <a:xfrm>
            <a:off x="2807856" y="2627761"/>
            <a:ext cx="1524000" cy="36933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Using food </a:t>
            </a:r>
            <a:endParaRPr b="0" i="0" sz="1400" u="none" cap="none" strike="noStrike">
              <a:solidFill>
                <a:srgbClr val="000000"/>
              </a:solidFill>
              <a:latin typeface="Arial"/>
              <a:ea typeface="Arial"/>
              <a:cs typeface="Arial"/>
              <a:sym typeface="Arial"/>
            </a:endParaRPr>
          </a:p>
        </p:txBody>
      </p:sp>
      <p:sp>
        <p:nvSpPr>
          <p:cNvPr id="481" name="Google Shape;481;p41"/>
          <p:cNvSpPr/>
          <p:nvPr/>
        </p:nvSpPr>
        <p:spPr>
          <a:xfrm>
            <a:off x="1376219" y="4181918"/>
            <a:ext cx="1524000" cy="36933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Using money  </a:t>
            </a:r>
            <a:endParaRPr b="0" i="0" sz="1400" u="none" cap="none" strike="noStrike">
              <a:solidFill>
                <a:srgbClr val="000000"/>
              </a:solidFill>
              <a:latin typeface="Arial"/>
              <a:ea typeface="Arial"/>
              <a:cs typeface="Arial"/>
              <a:sym typeface="Arial"/>
            </a:endParaRPr>
          </a:p>
        </p:txBody>
      </p:sp>
      <p:sp>
        <p:nvSpPr>
          <p:cNvPr id="482" name="Google Shape;482;p41"/>
          <p:cNvSpPr/>
          <p:nvPr/>
        </p:nvSpPr>
        <p:spPr>
          <a:xfrm>
            <a:off x="8774809" y="2180247"/>
            <a:ext cx="1524000" cy="36933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At the shops </a:t>
            </a:r>
            <a:endParaRPr b="0" i="0" sz="1400" u="none" cap="none" strike="noStrike">
              <a:solidFill>
                <a:srgbClr val="000000"/>
              </a:solidFill>
              <a:latin typeface="Arial"/>
              <a:ea typeface="Arial"/>
              <a:cs typeface="Arial"/>
              <a:sym typeface="Arial"/>
            </a:endParaRPr>
          </a:p>
        </p:txBody>
      </p:sp>
      <p:sp>
        <p:nvSpPr>
          <p:cNvPr id="483" name="Google Shape;483;p41"/>
          <p:cNvSpPr/>
          <p:nvPr/>
        </p:nvSpPr>
        <p:spPr>
          <a:xfrm>
            <a:off x="7411116" y="5308619"/>
            <a:ext cx="2452254" cy="36933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During cooking </a:t>
            </a:r>
            <a:endParaRPr b="0" i="0" sz="1400" u="none" cap="none" strike="noStrike">
              <a:solidFill>
                <a:srgbClr val="000000"/>
              </a:solidFill>
              <a:latin typeface="Arial"/>
              <a:ea typeface="Arial"/>
              <a:cs typeface="Arial"/>
              <a:sym typeface="Arial"/>
            </a:endParaRPr>
          </a:p>
        </p:txBody>
      </p:sp>
      <p:sp>
        <p:nvSpPr>
          <p:cNvPr id="484" name="Google Shape;484;p41"/>
          <p:cNvSpPr/>
          <p:nvPr/>
        </p:nvSpPr>
        <p:spPr>
          <a:xfrm>
            <a:off x="3781733" y="5203065"/>
            <a:ext cx="1524000" cy="36933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Measuring </a:t>
            </a:r>
            <a:endParaRPr b="0" i="0" sz="1400" u="none" cap="none" strike="noStrike">
              <a:solidFill>
                <a:srgbClr val="000000"/>
              </a:solidFill>
              <a:latin typeface="Arial"/>
              <a:ea typeface="Arial"/>
              <a:cs typeface="Arial"/>
              <a:sym typeface="Arial"/>
            </a:endParaRPr>
          </a:p>
        </p:txBody>
      </p:sp>
      <p:sp>
        <p:nvSpPr>
          <p:cNvPr id="485" name="Google Shape;485;p41"/>
          <p:cNvSpPr/>
          <p:nvPr/>
        </p:nvSpPr>
        <p:spPr>
          <a:xfrm>
            <a:off x="5441355" y="3998227"/>
            <a:ext cx="1524000" cy="36933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Talking time </a:t>
            </a:r>
            <a:endParaRPr b="0" i="0" sz="1400" u="none" cap="none" strike="noStrike">
              <a:solidFill>
                <a:srgbClr val="000000"/>
              </a:solidFill>
              <a:latin typeface="Arial"/>
              <a:ea typeface="Arial"/>
              <a:cs typeface="Arial"/>
              <a:sym typeface="Arial"/>
            </a:endParaRPr>
          </a:p>
        </p:txBody>
      </p:sp>
      <p:pic>
        <p:nvPicPr>
          <p:cNvPr id="486" name="Google Shape;486;p41"/>
          <p:cNvPicPr preferRelativeResize="0"/>
          <p:nvPr/>
        </p:nvPicPr>
        <p:blipFill rotWithShape="1">
          <a:blip r:embed="rId5">
            <a:alphaModFix/>
          </a:blip>
          <a:srcRect b="0" l="0" r="0" t="0"/>
          <a:stretch/>
        </p:blipFill>
        <p:spPr>
          <a:xfrm>
            <a:off x="1356973" y="2129794"/>
            <a:ext cx="1276759" cy="1276759"/>
          </a:xfrm>
          <a:prstGeom prst="rect">
            <a:avLst/>
          </a:prstGeom>
          <a:noFill/>
          <a:ln>
            <a:noFill/>
          </a:ln>
        </p:spPr>
      </p:pic>
      <p:pic>
        <p:nvPicPr>
          <p:cNvPr id="487" name="Google Shape;487;p41"/>
          <p:cNvPicPr preferRelativeResize="0"/>
          <p:nvPr/>
        </p:nvPicPr>
        <p:blipFill rotWithShape="1">
          <a:blip r:embed="rId6">
            <a:alphaModFix/>
          </a:blip>
          <a:srcRect b="0" l="0" r="0" t="0"/>
          <a:stretch/>
        </p:blipFill>
        <p:spPr>
          <a:xfrm>
            <a:off x="1224068" y="4518938"/>
            <a:ext cx="1867517" cy="1893311"/>
          </a:xfrm>
          <a:prstGeom prst="rect">
            <a:avLst/>
          </a:prstGeom>
          <a:noFill/>
          <a:ln>
            <a:noFill/>
          </a:ln>
        </p:spPr>
      </p:pic>
      <p:pic>
        <p:nvPicPr>
          <p:cNvPr id="488" name="Google Shape;488;p41"/>
          <p:cNvPicPr preferRelativeResize="0"/>
          <p:nvPr/>
        </p:nvPicPr>
        <p:blipFill rotWithShape="1">
          <a:blip r:embed="rId7">
            <a:alphaModFix/>
          </a:blip>
          <a:srcRect b="0" l="0" r="0" t="0"/>
          <a:stretch/>
        </p:blipFill>
        <p:spPr>
          <a:xfrm>
            <a:off x="8438083" y="2430234"/>
            <a:ext cx="2437947" cy="1711106"/>
          </a:xfrm>
          <a:prstGeom prst="rect">
            <a:avLst/>
          </a:prstGeom>
          <a:noFill/>
          <a:ln>
            <a:noFill/>
          </a:ln>
        </p:spPr>
      </p:pic>
      <p:pic>
        <p:nvPicPr>
          <p:cNvPr id="489" name="Google Shape;489;p41"/>
          <p:cNvPicPr preferRelativeResize="0"/>
          <p:nvPr/>
        </p:nvPicPr>
        <p:blipFill rotWithShape="1">
          <a:blip r:embed="rId8">
            <a:alphaModFix/>
          </a:blip>
          <a:srcRect b="0" l="0" r="0" t="0"/>
          <a:stretch/>
        </p:blipFill>
        <p:spPr>
          <a:xfrm>
            <a:off x="8832572" y="4342147"/>
            <a:ext cx="1969615" cy="2325034"/>
          </a:xfrm>
          <a:prstGeom prst="rect">
            <a:avLst/>
          </a:prstGeom>
          <a:noFill/>
          <a:ln>
            <a:noFill/>
          </a:ln>
        </p:spPr>
      </p:pic>
      <p:pic>
        <p:nvPicPr>
          <p:cNvPr id="490" name="Google Shape;490;p41"/>
          <p:cNvPicPr preferRelativeResize="0"/>
          <p:nvPr/>
        </p:nvPicPr>
        <p:blipFill rotWithShape="1">
          <a:blip r:embed="rId9">
            <a:alphaModFix/>
          </a:blip>
          <a:srcRect b="0" l="0" r="0" t="0"/>
          <a:stretch/>
        </p:blipFill>
        <p:spPr>
          <a:xfrm>
            <a:off x="4927396" y="4766210"/>
            <a:ext cx="2129632" cy="1962758"/>
          </a:xfrm>
          <a:prstGeom prst="rect">
            <a:avLst/>
          </a:prstGeom>
          <a:noFill/>
          <a:ln>
            <a:noFill/>
          </a:ln>
        </p:spPr>
      </p:pic>
      <p:pic>
        <p:nvPicPr>
          <p:cNvPr id="491" name="Google Shape;491;p41"/>
          <p:cNvPicPr preferRelativeResize="0"/>
          <p:nvPr/>
        </p:nvPicPr>
        <p:blipFill rotWithShape="1">
          <a:blip r:embed="rId10">
            <a:alphaModFix/>
          </a:blip>
          <a:srcRect b="0" l="0" r="0" t="0"/>
          <a:stretch/>
        </p:blipFill>
        <p:spPr>
          <a:xfrm>
            <a:off x="4927396" y="2129794"/>
            <a:ext cx="1786687" cy="1828376"/>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pic>
        <p:nvPicPr>
          <p:cNvPr id="496" name="Google Shape;496;p42"/>
          <p:cNvPicPr preferRelativeResize="0"/>
          <p:nvPr/>
        </p:nvPicPr>
        <p:blipFill rotWithShape="1">
          <a:blip r:embed="rId3">
            <a:alphaModFix/>
          </a:blip>
          <a:srcRect b="0" l="0" r="0" t="0"/>
          <a:stretch/>
        </p:blipFill>
        <p:spPr>
          <a:xfrm rot="2543099">
            <a:off x="8856860" y="-880493"/>
            <a:ext cx="3973484" cy="4639949"/>
          </a:xfrm>
          <a:prstGeom prst="rect">
            <a:avLst/>
          </a:prstGeom>
          <a:noFill/>
          <a:ln>
            <a:noFill/>
          </a:ln>
        </p:spPr>
      </p:pic>
      <p:sp>
        <p:nvSpPr>
          <p:cNvPr id="497" name="Google Shape;497;p42"/>
          <p:cNvSpPr txBox="1"/>
          <p:nvPr>
            <p:ph type="title"/>
          </p:nvPr>
        </p:nvSpPr>
        <p:spPr>
          <a:xfrm>
            <a:off x="305533" y="322433"/>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100000"/>
              </a:lnSpc>
              <a:spcBef>
                <a:spcPts val="0"/>
              </a:spcBef>
              <a:spcAft>
                <a:spcPts val="0"/>
              </a:spcAft>
              <a:buSzPct val="111111"/>
              <a:buNone/>
            </a:pPr>
            <a:r>
              <a:rPr lang="en-US"/>
              <a:t>Supporting at home!</a:t>
            </a:r>
            <a:endParaRPr/>
          </a:p>
        </p:txBody>
      </p:sp>
      <p:pic>
        <p:nvPicPr>
          <p:cNvPr id="498" name="Google Shape;498;p42"/>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499" name="Google Shape;499;p42"/>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500" name="Google Shape;500;p42"/>
          <p:cNvPicPr preferRelativeResize="0"/>
          <p:nvPr/>
        </p:nvPicPr>
        <p:blipFill rotWithShape="1">
          <a:blip r:embed="rId4">
            <a:alphaModFix/>
          </a:blip>
          <a:srcRect b="0" l="0" r="0" t="0"/>
          <a:stretch/>
        </p:blipFill>
        <p:spPr>
          <a:xfrm>
            <a:off x="11192845" y="5569799"/>
            <a:ext cx="946775" cy="946775"/>
          </a:xfrm>
          <a:prstGeom prst="rect">
            <a:avLst/>
          </a:prstGeom>
          <a:noFill/>
          <a:ln>
            <a:noFill/>
          </a:ln>
        </p:spPr>
      </p:pic>
      <p:pic>
        <p:nvPicPr>
          <p:cNvPr id="501" name="Google Shape;501;p42"/>
          <p:cNvPicPr preferRelativeResize="0"/>
          <p:nvPr/>
        </p:nvPicPr>
        <p:blipFill rotWithShape="1">
          <a:blip r:embed="rId5">
            <a:alphaModFix/>
          </a:blip>
          <a:srcRect b="0" l="0" r="0" t="0"/>
          <a:stretch/>
        </p:blipFill>
        <p:spPr>
          <a:xfrm>
            <a:off x="60201" y="1238908"/>
            <a:ext cx="3448745" cy="4508681"/>
          </a:xfrm>
          <a:prstGeom prst="rect">
            <a:avLst/>
          </a:prstGeom>
          <a:noFill/>
          <a:ln>
            <a:noFill/>
          </a:ln>
        </p:spPr>
      </p:pic>
      <p:pic>
        <p:nvPicPr>
          <p:cNvPr id="502" name="Google Shape;502;p42"/>
          <p:cNvPicPr preferRelativeResize="0"/>
          <p:nvPr/>
        </p:nvPicPr>
        <p:blipFill rotWithShape="1">
          <a:blip r:embed="rId6">
            <a:alphaModFix/>
          </a:blip>
          <a:srcRect b="0" l="0" r="0" t="0"/>
          <a:stretch/>
        </p:blipFill>
        <p:spPr>
          <a:xfrm>
            <a:off x="3245620" y="1085933"/>
            <a:ext cx="4105275" cy="2819400"/>
          </a:xfrm>
          <a:prstGeom prst="rect">
            <a:avLst/>
          </a:prstGeom>
          <a:noFill/>
          <a:ln>
            <a:noFill/>
          </a:ln>
        </p:spPr>
      </p:pic>
      <p:pic>
        <p:nvPicPr>
          <p:cNvPr id="503" name="Google Shape;503;p42"/>
          <p:cNvPicPr preferRelativeResize="0"/>
          <p:nvPr/>
        </p:nvPicPr>
        <p:blipFill rotWithShape="1">
          <a:blip r:embed="rId7">
            <a:alphaModFix/>
          </a:blip>
          <a:srcRect b="0" l="0" r="0" t="0"/>
          <a:stretch/>
        </p:blipFill>
        <p:spPr>
          <a:xfrm>
            <a:off x="7350895" y="1902520"/>
            <a:ext cx="2812768" cy="3667279"/>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7" name="Shape 507"/>
        <p:cNvGrpSpPr/>
        <p:nvPr/>
      </p:nvGrpSpPr>
      <p:grpSpPr>
        <a:xfrm>
          <a:off x="0" y="0"/>
          <a:ext cx="0" cy="0"/>
          <a:chOff x="0" y="0"/>
          <a:chExt cx="0" cy="0"/>
        </a:xfrm>
      </p:grpSpPr>
      <p:sp>
        <p:nvSpPr>
          <p:cNvPr id="508" name="Google Shape;508;p43"/>
          <p:cNvSpPr/>
          <p:nvPr/>
        </p:nvSpPr>
        <p:spPr>
          <a:xfrm>
            <a:off x="443345" y="118676"/>
            <a:ext cx="10575637" cy="36933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https://whiteroseeducation.com/parent-pupil-resources/maths/home-learning?year=year-1-new</a:t>
            </a:r>
            <a:endParaRPr b="0" i="0" sz="1400" u="none" cap="none" strike="noStrike">
              <a:solidFill>
                <a:srgbClr val="000000"/>
              </a:solidFill>
              <a:latin typeface="Arial"/>
              <a:ea typeface="Arial"/>
              <a:cs typeface="Arial"/>
              <a:sym typeface="Arial"/>
            </a:endParaRPr>
          </a:p>
        </p:txBody>
      </p:sp>
      <p:pic>
        <p:nvPicPr>
          <p:cNvPr id="509" name="Google Shape;509;p43"/>
          <p:cNvPicPr preferRelativeResize="0"/>
          <p:nvPr/>
        </p:nvPicPr>
        <p:blipFill rotWithShape="1">
          <a:blip r:embed="rId3">
            <a:alphaModFix/>
          </a:blip>
          <a:srcRect b="0" l="4863" r="6420" t="0"/>
          <a:stretch/>
        </p:blipFill>
        <p:spPr>
          <a:xfrm>
            <a:off x="5938982" y="3878417"/>
            <a:ext cx="6253018" cy="2602453"/>
          </a:xfrm>
          <a:prstGeom prst="rect">
            <a:avLst/>
          </a:prstGeom>
          <a:noFill/>
          <a:ln>
            <a:noFill/>
          </a:ln>
        </p:spPr>
      </p:pic>
      <p:pic>
        <p:nvPicPr>
          <p:cNvPr id="510" name="Google Shape;510;p43"/>
          <p:cNvPicPr preferRelativeResize="0"/>
          <p:nvPr/>
        </p:nvPicPr>
        <p:blipFill rotWithShape="1">
          <a:blip r:embed="rId4">
            <a:alphaModFix/>
          </a:blip>
          <a:srcRect b="53992" l="0" r="48242" t="10946"/>
          <a:stretch/>
        </p:blipFill>
        <p:spPr>
          <a:xfrm>
            <a:off x="82298" y="518581"/>
            <a:ext cx="5745018" cy="2189019"/>
          </a:xfrm>
          <a:prstGeom prst="rect">
            <a:avLst/>
          </a:prstGeom>
          <a:noFill/>
          <a:ln>
            <a:noFill/>
          </a:ln>
        </p:spPr>
      </p:pic>
      <p:sp>
        <p:nvSpPr>
          <p:cNvPr id="511" name="Google Shape;511;p43"/>
          <p:cNvSpPr/>
          <p:nvPr/>
        </p:nvSpPr>
        <p:spPr>
          <a:xfrm>
            <a:off x="2698245" y="586711"/>
            <a:ext cx="1019477" cy="263858"/>
          </a:xfrm>
          <a:prstGeom prst="ellipse">
            <a:avLst/>
          </a:prstGeom>
          <a:noFill/>
          <a:ln cap="flat" cmpd="sng" w="5715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cxnSp>
        <p:nvCxnSpPr>
          <p:cNvPr id="512" name="Google Shape;512;p43"/>
          <p:cNvCxnSpPr/>
          <p:nvPr/>
        </p:nvCxnSpPr>
        <p:spPr>
          <a:xfrm>
            <a:off x="340686" y="1810327"/>
            <a:ext cx="352041" cy="230909"/>
          </a:xfrm>
          <a:prstGeom prst="straightConnector1">
            <a:avLst/>
          </a:prstGeom>
          <a:noFill/>
          <a:ln cap="flat" cmpd="sng" w="57150">
            <a:solidFill>
              <a:srgbClr val="FF0000"/>
            </a:solidFill>
            <a:prstDash val="solid"/>
            <a:round/>
            <a:headEnd len="sm" w="sm" type="none"/>
            <a:tailEnd len="med" w="med" type="triangle"/>
          </a:ln>
        </p:spPr>
      </p:cxnSp>
      <p:cxnSp>
        <p:nvCxnSpPr>
          <p:cNvPr id="513" name="Google Shape;513;p43"/>
          <p:cNvCxnSpPr/>
          <p:nvPr/>
        </p:nvCxnSpPr>
        <p:spPr>
          <a:xfrm flipH="1">
            <a:off x="1736436" y="2041236"/>
            <a:ext cx="572655" cy="249382"/>
          </a:xfrm>
          <a:prstGeom prst="straightConnector1">
            <a:avLst/>
          </a:prstGeom>
          <a:noFill/>
          <a:ln cap="flat" cmpd="sng" w="57150">
            <a:solidFill>
              <a:srgbClr val="FFC000"/>
            </a:solidFill>
            <a:prstDash val="solid"/>
            <a:round/>
            <a:headEnd len="sm" w="sm" type="none"/>
            <a:tailEnd len="med" w="med" type="triangle"/>
          </a:ln>
        </p:spPr>
      </p:cxnSp>
      <p:cxnSp>
        <p:nvCxnSpPr>
          <p:cNvPr id="514" name="Google Shape;514;p43"/>
          <p:cNvCxnSpPr/>
          <p:nvPr/>
        </p:nvCxnSpPr>
        <p:spPr>
          <a:xfrm>
            <a:off x="6858143" y="3963258"/>
            <a:ext cx="743528" cy="447963"/>
          </a:xfrm>
          <a:prstGeom prst="straightConnector1">
            <a:avLst/>
          </a:prstGeom>
          <a:noFill/>
          <a:ln cap="flat" cmpd="sng" w="57150">
            <a:solidFill>
              <a:srgbClr val="FFC000"/>
            </a:solidFill>
            <a:prstDash val="solid"/>
            <a:round/>
            <a:headEnd len="sm" w="sm" type="none"/>
            <a:tailEnd len="med" w="med" type="triangle"/>
          </a:ln>
        </p:spPr>
      </p:cxnSp>
      <p:pic>
        <p:nvPicPr>
          <p:cNvPr id="515" name="Google Shape;515;p43"/>
          <p:cNvPicPr preferRelativeResize="0"/>
          <p:nvPr/>
        </p:nvPicPr>
        <p:blipFill rotWithShape="1">
          <a:blip r:embed="rId5">
            <a:alphaModFix/>
          </a:blip>
          <a:srcRect b="0" l="0" r="5247" t="0"/>
          <a:stretch/>
        </p:blipFill>
        <p:spPr>
          <a:xfrm>
            <a:off x="5872899" y="586711"/>
            <a:ext cx="6089715" cy="2149780"/>
          </a:xfrm>
          <a:prstGeom prst="rect">
            <a:avLst/>
          </a:prstGeom>
          <a:noFill/>
          <a:ln>
            <a:noFill/>
          </a:ln>
        </p:spPr>
      </p:pic>
      <p:cxnSp>
        <p:nvCxnSpPr>
          <p:cNvPr id="516" name="Google Shape;516;p43"/>
          <p:cNvCxnSpPr/>
          <p:nvPr/>
        </p:nvCxnSpPr>
        <p:spPr>
          <a:xfrm>
            <a:off x="6026870" y="1077871"/>
            <a:ext cx="352041" cy="230909"/>
          </a:xfrm>
          <a:prstGeom prst="straightConnector1">
            <a:avLst/>
          </a:prstGeom>
          <a:noFill/>
          <a:ln cap="flat" cmpd="sng" w="57150">
            <a:solidFill>
              <a:srgbClr val="FF0000"/>
            </a:solidFill>
            <a:prstDash val="solid"/>
            <a:round/>
            <a:headEnd len="sm" w="sm" type="none"/>
            <a:tailEnd len="med" w="med" type="triangle"/>
          </a:ln>
        </p:spPr>
      </p:cxnSp>
      <p:pic>
        <p:nvPicPr>
          <p:cNvPr id="517" name="Google Shape;517;p43"/>
          <p:cNvPicPr preferRelativeResize="0"/>
          <p:nvPr/>
        </p:nvPicPr>
        <p:blipFill rotWithShape="1">
          <a:blip r:embed="rId6">
            <a:alphaModFix/>
          </a:blip>
          <a:srcRect b="0" l="0" r="0" t="0"/>
          <a:stretch/>
        </p:blipFill>
        <p:spPr>
          <a:xfrm>
            <a:off x="82298" y="3363555"/>
            <a:ext cx="5576013" cy="3304758"/>
          </a:xfrm>
          <a:prstGeom prst="rect">
            <a:avLst/>
          </a:prstGeom>
          <a:noFill/>
          <a:ln>
            <a:noFill/>
          </a:ln>
        </p:spPr>
      </p:pic>
      <p:cxnSp>
        <p:nvCxnSpPr>
          <p:cNvPr id="518" name="Google Shape;518;p43"/>
          <p:cNvCxnSpPr/>
          <p:nvPr/>
        </p:nvCxnSpPr>
        <p:spPr>
          <a:xfrm>
            <a:off x="164665" y="4187239"/>
            <a:ext cx="352041" cy="230909"/>
          </a:xfrm>
          <a:prstGeom prst="straightConnector1">
            <a:avLst/>
          </a:prstGeom>
          <a:noFill/>
          <a:ln cap="flat" cmpd="sng" w="57150">
            <a:solidFill>
              <a:srgbClr val="FF0000"/>
            </a:solidFill>
            <a:prstDash val="solid"/>
            <a:round/>
            <a:headEnd len="sm" w="sm" type="none"/>
            <a:tailEnd len="med" w="med" type="triangle"/>
          </a:ln>
        </p:spPr>
      </p:cxn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pic>
        <p:nvPicPr>
          <p:cNvPr id="523" name="Google Shape;523;p44"/>
          <p:cNvPicPr preferRelativeResize="0"/>
          <p:nvPr/>
        </p:nvPicPr>
        <p:blipFill rotWithShape="1">
          <a:blip r:embed="rId3">
            <a:alphaModFix/>
          </a:blip>
          <a:srcRect b="0" l="0" r="0" t="0"/>
          <a:stretch/>
        </p:blipFill>
        <p:spPr>
          <a:xfrm rot="2543099">
            <a:off x="8856860" y="-880493"/>
            <a:ext cx="3973484" cy="4639949"/>
          </a:xfrm>
          <a:prstGeom prst="rect">
            <a:avLst/>
          </a:prstGeom>
          <a:noFill/>
          <a:ln>
            <a:noFill/>
          </a:ln>
        </p:spPr>
      </p:pic>
      <p:pic>
        <p:nvPicPr>
          <p:cNvPr id="524" name="Google Shape;524;p44"/>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pic>
        <p:nvPicPr>
          <p:cNvPr id="525" name="Google Shape;525;p44"/>
          <p:cNvPicPr preferRelativeResize="0"/>
          <p:nvPr/>
        </p:nvPicPr>
        <p:blipFill rotWithShape="1">
          <a:blip r:embed="rId4">
            <a:alphaModFix/>
          </a:blip>
          <a:srcRect b="0" l="0" r="0" t="0"/>
          <a:stretch/>
        </p:blipFill>
        <p:spPr>
          <a:xfrm>
            <a:off x="0" y="742950"/>
            <a:ext cx="12192000" cy="5370513"/>
          </a:xfrm>
          <a:prstGeom prst="rect">
            <a:avLst/>
          </a:prstGeom>
          <a:noFill/>
          <a:ln>
            <a:noFill/>
          </a:ln>
        </p:spPr>
      </p:pic>
      <p:sp>
        <p:nvSpPr>
          <p:cNvPr id="526" name="Google Shape;526;p44"/>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527" name="Google Shape;527;p44"/>
          <p:cNvPicPr preferRelativeResize="0"/>
          <p:nvPr/>
        </p:nvPicPr>
        <p:blipFill rotWithShape="1">
          <a:blip r:embed="rId5">
            <a:alphaModFix/>
          </a:blip>
          <a:srcRect b="0" l="0" r="0" t="0"/>
          <a:stretch/>
        </p:blipFill>
        <p:spPr>
          <a:xfrm>
            <a:off x="11192845" y="5569799"/>
            <a:ext cx="946775" cy="94677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1" name="Shape 531"/>
        <p:cNvGrpSpPr/>
        <p:nvPr/>
      </p:nvGrpSpPr>
      <p:grpSpPr>
        <a:xfrm>
          <a:off x="0" y="0"/>
          <a:ext cx="0" cy="0"/>
          <a:chOff x="0" y="0"/>
          <a:chExt cx="0" cy="0"/>
        </a:xfrm>
      </p:grpSpPr>
      <p:pic>
        <p:nvPicPr>
          <p:cNvPr id="532" name="Google Shape;532;p45"/>
          <p:cNvPicPr preferRelativeResize="0"/>
          <p:nvPr/>
        </p:nvPicPr>
        <p:blipFill rotWithShape="1">
          <a:blip r:embed="rId3">
            <a:alphaModFix/>
          </a:blip>
          <a:srcRect b="0" l="0" r="0" t="0"/>
          <a:stretch/>
        </p:blipFill>
        <p:spPr>
          <a:xfrm rot="2543099">
            <a:off x="10077660" y="-1544768"/>
            <a:ext cx="3973484" cy="4639949"/>
          </a:xfrm>
          <a:prstGeom prst="rect">
            <a:avLst/>
          </a:prstGeom>
          <a:noFill/>
          <a:ln>
            <a:noFill/>
          </a:ln>
        </p:spPr>
      </p:pic>
      <p:sp>
        <p:nvSpPr>
          <p:cNvPr id="533" name="Google Shape;533;p45"/>
          <p:cNvSpPr txBox="1"/>
          <p:nvPr>
            <p:ph type="title"/>
          </p:nvPr>
        </p:nvSpPr>
        <p:spPr>
          <a:xfrm>
            <a:off x="305533" y="322433"/>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100000"/>
              </a:lnSpc>
              <a:spcBef>
                <a:spcPts val="0"/>
              </a:spcBef>
              <a:spcAft>
                <a:spcPts val="0"/>
              </a:spcAft>
              <a:buSzPct val="111111"/>
              <a:buNone/>
            </a:pPr>
            <a:r>
              <a:rPr lang="en-US"/>
              <a:t>Summary: </a:t>
            </a:r>
            <a:endParaRPr/>
          </a:p>
        </p:txBody>
      </p:sp>
      <p:pic>
        <p:nvPicPr>
          <p:cNvPr id="534" name="Google Shape;534;p45"/>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535" name="Google Shape;535;p45"/>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536" name="Google Shape;536;p45"/>
          <p:cNvPicPr preferRelativeResize="0"/>
          <p:nvPr/>
        </p:nvPicPr>
        <p:blipFill rotWithShape="1">
          <a:blip r:embed="rId4">
            <a:alphaModFix/>
          </a:blip>
          <a:srcRect b="0" l="0" r="0" t="0"/>
          <a:stretch/>
        </p:blipFill>
        <p:spPr>
          <a:xfrm>
            <a:off x="11192845" y="5569799"/>
            <a:ext cx="946775" cy="946775"/>
          </a:xfrm>
          <a:prstGeom prst="rect">
            <a:avLst/>
          </a:prstGeom>
          <a:noFill/>
          <a:ln>
            <a:noFill/>
          </a:ln>
        </p:spPr>
      </p:pic>
      <p:sp>
        <p:nvSpPr>
          <p:cNvPr id="537" name="Google Shape;537;p45"/>
          <p:cNvSpPr/>
          <p:nvPr/>
        </p:nvSpPr>
        <p:spPr>
          <a:xfrm>
            <a:off x="256621" y="1647046"/>
            <a:ext cx="10936224" cy="3539430"/>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We teach the children the different mathematical strategies and allow them to become confident mathematicians.</a:t>
            </a:r>
            <a:endParaRPr b="0" i="0" sz="28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We use whiteboards and a range of different concrete resources  to support the children’s learning and development. </a:t>
            </a:r>
            <a:endParaRPr b="0" i="0" sz="28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Once confident with a strategy we then ask them to apply it through problem solving activities and games. </a:t>
            </a:r>
            <a:endParaRPr/>
          </a:p>
          <a:p>
            <a:pPr indent="-285750" lvl="0" marL="285750" marR="0" rtl="0" algn="l">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Applying the skills learnt to different situations is the bit they find difficult</a:t>
            </a:r>
            <a:endParaRPr b="0" i="0" sz="2800" u="none" cap="none" strike="noStrike">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1" name="Shape 541"/>
        <p:cNvGrpSpPr/>
        <p:nvPr/>
      </p:nvGrpSpPr>
      <p:grpSpPr>
        <a:xfrm>
          <a:off x="0" y="0"/>
          <a:ext cx="0" cy="0"/>
          <a:chOff x="0" y="0"/>
          <a:chExt cx="0" cy="0"/>
        </a:xfrm>
      </p:grpSpPr>
      <p:sp>
        <p:nvSpPr>
          <p:cNvPr id="542" name="Google Shape;542;p46"/>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fontScale="90000"/>
          </a:bodyPr>
          <a:lstStyle/>
          <a:p>
            <a:pPr indent="0" lvl="0" marL="0" rtl="0" algn="ctr">
              <a:lnSpc>
                <a:spcPct val="100000"/>
              </a:lnSpc>
              <a:spcBef>
                <a:spcPts val="0"/>
              </a:spcBef>
              <a:spcAft>
                <a:spcPts val="0"/>
              </a:spcAft>
              <a:buSzPct val="68518"/>
              <a:buNone/>
            </a:pPr>
            <a:r>
              <a:rPr lang="en-US" sz="6000"/>
              <a:t>Thinking is at the heart of Mathematics and therefore should be at the heart of mathematical teaching and learning. </a:t>
            </a:r>
            <a:br>
              <a:rPr lang="en-US" sz="6000"/>
            </a:br>
            <a:br>
              <a:rPr lang="en-US" sz="6000"/>
            </a:br>
            <a:r>
              <a:rPr lang="en-US" sz="6700"/>
              <a:t>And most importantly maths is fun! </a:t>
            </a:r>
            <a:br>
              <a:rPr lang="en-US" sz="6700"/>
            </a:br>
            <a:br>
              <a:rPr lang="en-US"/>
            </a:br>
            <a:br>
              <a:rPr lang="en-US"/>
            </a:b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6" name="Shape 546"/>
        <p:cNvGrpSpPr/>
        <p:nvPr/>
      </p:nvGrpSpPr>
      <p:grpSpPr>
        <a:xfrm>
          <a:off x="0" y="0"/>
          <a:ext cx="0" cy="0"/>
          <a:chOff x="0" y="0"/>
          <a:chExt cx="0" cy="0"/>
        </a:xfrm>
      </p:grpSpPr>
      <p:sp>
        <p:nvSpPr>
          <p:cNvPr id="547" name="Google Shape;547;p47"/>
          <p:cNvSpPr/>
          <p:nvPr/>
        </p:nvSpPr>
        <p:spPr>
          <a:xfrm>
            <a:off x="4070772" y="1540220"/>
            <a:ext cx="3749100" cy="7695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US" sz="4400" u="none" cap="none" strike="noStrike">
                <a:solidFill>
                  <a:srgbClr val="000000"/>
                </a:solidFill>
                <a:latin typeface="Arial"/>
                <a:ea typeface="Arial"/>
                <a:cs typeface="Arial"/>
                <a:sym typeface="Arial"/>
              </a:rPr>
              <a:t>Any Questions?</a:t>
            </a:r>
            <a:endParaRPr b="0" i="0" sz="4400" u="none" cap="none" strike="noStrike">
              <a:solidFill>
                <a:srgbClr val="000000"/>
              </a:solidFill>
              <a:latin typeface="Arial"/>
              <a:ea typeface="Arial"/>
              <a:cs typeface="Arial"/>
              <a:sym typeface="Arial"/>
            </a:endParaRPr>
          </a:p>
        </p:txBody>
      </p:sp>
      <p:pic>
        <p:nvPicPr>
          <p:cNvPr id="548" name="Google Shape;548;p47"/>
          <p:cNvPicPr preferRelativeResize="0"/>
          <p:nvPr/>
        </p:nvPicPr>
        <p:blipFill rotWithShape="1">
          <a:blip r:embed="rId3">
            <a:alphaModFix/>
          </a:blip>
          <a:srcRect b="0" l="0" r="0" t="0"/>
          <a:stretch/>
        </p:blipFill>
        <p:spPr>
          <a:xfrm rot="-6841344">
            <a:off x="-4965439" y="2726392"/>
            <a:ext cx="4539814" cy="5301268"/>
          </a:xfrm>
          <a:prstGeom prst="rect">
            <a:avLst/>
          </a:prstGeom>
          <a:noFill/>
          <a:ln>
            <a:noFill/>
          </a:ln>
        </p:spPr>
      </p:pic>
      <p:sp>
        <p:nvSpPr>
          <p:cNvPr id="549" name="Google Shape;549;p47"/>
          <p:cNvSpPr/>
          <p:nvPr/>
        </p:nvSpPr>
        <p:spPr>
          <a:xfrm>
            <a:off x="544718" y="5747589"/>
            <a:ext cx="410908" cy="412750"/>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00D"/>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550" name="Google Shape;550;p47"/>
          <p:cNvPicPr preferRelativeResize="0"/>
          <p:nvPr/>
        </p:nvPicPr>
        <p:blipFill rotWithShape="1">
          <a:blip r:embed="rId3">
            <a:alphaModFix/>
          </a:blip>
          <a:srcRect b="0" l="0" r="0" t="0"/>
          <a:stretch/>
        </p:blipFill>
        <p:spPr>
          <a:xfrm rot="2543099">
            <a:off x="10688060" y="-2200018"/>
            <a:ext cx="3973484" cy="4639949"/>
          </a:xfrm>
          <a:prstGeom prst="rect">
            <a:avLst/>
          </a:prstGeom>
          <a:noFill/>
          <a:ln>
            <a:noFill/>
          </a:ln>
        </p:spPr>
      </p:pic>
      <p:pic>
        <p:nvPicPr>
          <p:cNvPr id="551" name="Google Shape;551;p47"/>
          <p:cNvPicPr preferRelativeResize="0"/>
          <p:nvPr/>
        </p:nvPicPr>
        <p:blipFill rotWithShape="1">
          <a:blip r:embed="rId4">
            <a:alphaModFix/>
          </a:blip>
          <a:srcRect b="0" l="0" r="0" t="0"/>
          <a:stretch/>
        </p:blipFill>
        <p:spPr>
          <a:xfrm>
            <a:off x="11192845" y="5569799"/>
            <a:ext cx="946775" cy="9467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