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F977EA-550A-7642-B4CB-767A108BD34F}" v="2" dt="2025-07-02T11:08:00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75"/>
    <p:restoredTop sz="94694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3507970" y="7567907"/>
            <a:ext cx="3291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pc="-15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Thursday </a:t>
            </a:r>
            <a:r>
              <a:rPr lang="en-US" sz="2800" b="1" spc="-15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12</a:t>
            </a:r>
            <a:r>
              <a:rPr lang="en-US" sz="2800" b="1" spc="-150" baseline="3000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</a:t>
            </a:r>
            <a:r>
              <a:rPr lang="en-US" sz="2800" b="1" spc="-15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February </a:t>
            </a:r>
            <a:endParaRPr lang="en-US" sz="2800" b="1" spc="-150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BAD28F-22B2-44D9-AF52-EEE0353C08E0}">
  <ds:schemaRefs>
    <ds:schemaRef ds:uri="http://purl.org/dc/terms/"/>
    <ds:schemaRef ds:uri="http://schemas.microsoft.com/office/2006/documentManagement/types"/>
    <ds:schemaRef ds:uri="c0ce68d2-f4a4-4963-9a31-30d16dda62a3"/>
    <ds:schemaRef ds:uri="13179a32-cb14-4f3d-a857-19027c31e5d7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a4231d9-844b-42ba-9d15-21bb434c25e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DE736C-E5B0-4F07-B5CC-F38F8B9ABE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683224-EAD4-4312-8D99-BDE4ACB941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126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Leigh-Ann Cryer</cp:lastModifiedBy>
  <cp:revision>10</cp:revision>
  <cp:lastPrinted>2025-11-25T15:04:07Z</cp:lastPrinted>
  <dcterms:created xsi:type="dcterms:W3CDTF">2025-02-26T12:17:04Z</dcterms:created>
  <dcterms:modified xsi:type="dcterms:W3CDTF">2025-11-25T15:04:24Z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