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47"/>
    <p:restoredTop sz="94694"/>
  </p:normalViewPr>
  <p:slideViewPr>
    <p:cSldViewPr snapToGrid="0">
      <p:cViewPr varScale="1">
        <p:scale>
          <a:sx n="65" d="100"/>
          <a:sy n="65" d="100"/>
        </p:scale>
        <p:origin x="23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rick Dale" userId="31b166ab-9c47-48af-8908-40e8ee3669f7" providerId="ADAL" clId="{A92717F5-4692-4FEB-B90E-9449D5396F0E}"/>
    <pc:docChg chg="modSld">
      <pc:chgData name="Merrick Dale" userId="31b166ab-9c47-48af-8908-40e8ee3669f7" providerId="ADAL" clId="{A92717F5-4692-4FEB-B90E-9449D5396F0E}" dt="2026-02-23T12:34:04.482" v="62" actId="1076"/>
      <pc:docMkLst>
        <pc:docMk/>
      </pc:docMkLst>
      <pc:sldChg chg="modSp mod">
        <pc:chgData name="Merrick Dale" userId="31b166ab-9c47-48af-8908-40e8ee3669f7" providerId="ADAL" clId="{A92717F5-4692-4FEB-B90E-9449D5396F0E}" dt="2026-02-23T12:34:04.482" v="62" actId="1076"/>
        <pc:sldMkLst>
          <pc:docMk/>
          <pc:sldMk cId="1710993849" sldId="256"/>
        </pc:sldMkLst>
        <pc:spChg chg="mod">
          <ac:chgData name="Merrick Dale" userId="31b166ab-9c47-48af-8908-40e8ee3669f7" providerId="ADAL" clId="{A92717F5-4692-4FEB-B90E-9449D5396F0E}" dt="2026-02-23T12:34:04.482" v="62" actId="1076"/>
          <ac:spMkLst>
            <pc:docMk/>
            <pc:sldMk cId="1710993849" sldId="256"/>
            <ac:spMk id="4" creationId="{528C3604-5F41-1E1A-AF8D-BC06B5B996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1672502" y="3980270"/>
            <a:ext cx="42146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MAINS</a:t>
            </a: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BBQ Chicken Goujon Wrap and BBQ Veggie Finger Wrap (V)</a:t>
            </a:r>
          </a:p>
          <a:p>
            <a:pPr algn="ctr"/>
            <a:endParaRPr lang="en-GB" sz="2400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Jacket Potato with Cheese or Baked Beans (V)</a:t>
            </a:r>
          </a:p>
          <a:p>
            <a:pPr algn="ctr"/>
            <a:endParaRPr lang="en-GB" sz="24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4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SIDES</a:t>
            </a: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Crispy Herby Diced Potatoes, Peas and Mixed Salad</a:t>
            </a:r>
          </a:p>
          <a:p>
            <a:pPr algn="ctr"/>
            <a:endParaRPr lang="en-US" sz="2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4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DESSERTS</a:t>
            </a: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Waffle and Ice-Cream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484450" y="9412511"/>
            <a:ext cx="2590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1B0362-0AFF-4ED8-AE1D-BC48F01BE50B}">
  <ds:schemaRefs>
    <ds:schemaRef ds:uri="http://purl.org/dc/dcmitype/"/>
    <ds:schemaRef ds:uri="http://schemas.microsoft.com/office/2006/documentManagement/types"/>
    <ds:schemaRef ds:uri="13179a32-cb14-4f3d-a857-19027c31e5d7"/>
    <ds:schemaRef ds:uri="2a4231d9-844b-42ba-9d15-21bb434c25e3"/>
    <ds:schemaRef ds:uri="c0ce68d2-f4a4-4963-9a31-30d16dda62a3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4590FF8-3F0C-4362-B438-E7D4558960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221</TotalTime>
  <Words>44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Merrick Dale</cp:lastModifiedBy>
  <cp:revision>15</cp:revision>
  <cp:lastPrinted>2026-02-23T12:09:28Z</cp:lastPrinted>
  <dcterms:created xsi:type="dcterms:W3CDTF">2025-02-26T12:17:04Z</dcterms:created>
  <dcterms:modified xsi:type="dcterms:W3CDTF">2026-02-23T12:34:10Z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  <property fmtid="{D5CDD505-2E9C-101B-9397-08002B2CF9AE}" pid="5" name="MediaServiceImageTags">
    <vt:lpwstr/>
  </property>
</Properties>
</file>