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  <a:srgbClr val="EA4542"/>
    <a:srgbClr val="70C387"/>
    <a:srgbClr val="C34F9D"/>
    <a:srgbClr val="4A7FC1"/>
    <a:srgbClr val="E67028"/>
    <a:srgbClr val="14291E"/>
    <a:srgbClr val="EA3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33"/>
    <p:restoredTop sz="94663"/>
  </p:normalViewPr>
  <p:slideViewPr>
    <p:cSldViewPr snapToGrid="0">
      <p:cViewPr varScale="1">
        <p:scale>
          <a:sx n="65" d="100"/>
          <a:sy n="65" d="100"/>
        </p:scale>
        <p:origin x="23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rick Dale" userId="31b166ab-9c47-48af-8908-40e8ee3669f7" providerId="ADAL" clId="{A92717F5-4692-4FEB-B90E-9449D5396F0E}"/>
    <pc:docChg chg="custSel modSld">
      <pc:chgData name="Merrick Dale" userId="31b166ab-9c47-48af-8908-40e8ee3669f7" providerId="ADAL" clId="{A92717F5-4692-4FEB-B90E-9449D5396F0E}" dt="2026-02-23T11:55:51.129" v="37" actId="20577"/>
      <pc:docMkLst>
        <pc:docMk/>
      </pc:docMkLst>
      <pc:sldChg chg="modSp mod">
        <pc:chgData name="Merrick Dale" userId="31b166ab-9c47-48af-8908-40e8ee3669f7" providerId="ADAL" clId="{A92717F5-4692-4FEB-B90E-9449D5396F0E}" dt="2026-02-23T11:55:51.129" v="37" actId="20577"/>
        <pc:sldMkLst>
          <pc:docMk/>
          <pc:sldMk cId="1710993849" sldId="256"/>
        </pc:sldMkLst>
        <pc:spChg chg="mod">
          <ac:chgData name="Merrick Dale" userId="31b166ab-9c47-48af-8908-40e8ee3669f7" providerId="ADAL" clId="{A92717F5-4692-4FEB-B90E-9449D5396F0E}" dt="2026-02-23T11:55:51.129" v="37" actId="20577"/>
          <ac:spMkLst>
            <pc:docMk/>
            <pc:sldMk cId="1710993849" sldId="256"/>
            <ac:spMk id="4" creationId="{528C3604-5F41-1E1A-AF8D-BC06B5B996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8C3604-5F41-1E1A-AF8D-BC06B5B99600}"/>
              </a:ext>
            </a:extLst>
          </p:cNvPr>
          <p:cNvSpPr txBox="1"/>
          <p:nvPr/>
        </p:nvSpPr>
        <p:spPr>
          <a:xfrm>
            <a:off x="1743218" y="3929739"/>
            <a:ext cx="4073237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Tuna, or Ham, or Chicken Mayo or Cheese (V) Baguette</a:t>
            </a:r>
          </a:p>
          <a:p>
            <a:pPr algn="ctr"/>
            <a:endParaRPr lang="en-GB" sz="35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SIDES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Potato Wedges, Mini Quorn Sausage Rolls (V), Carrot and Cucumber Sticks</a:t>
            </a:r>
          </a:p>
          <a:p>
            <a:pPr algn="ctr"/>
            <a:endParaRPr lang="en-US" sz="35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DESSERTS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Chocolate Cookie &amp; Ice Cream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D02B90-51FB-42A7-9777-D6DCC875EA25}"/>
              </a:ext>
            </a:extLst>
          </p:cNvPr>
          <p:cNvSpPr txBox="1"/>
          <p:nvPr/>
        </p:nvSpPr>
        <p:spPr>
          <a:xfrm>
            <a:off x="2531738" y="9346607"/>
            <a:ext cx="24961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*Menus may be subject to change</a:t>
            </a:r>
          </a:p>
        </p:txBody>
      </p:sp>
    </p:spTree>
    <p:extLst>
      <p:ext uri="{BB962C8B-B14F-4D97-AF65-F5344CB8AC3E}">
        <p14:creationId xmlns:p14="http://schemas.microsoft.com/office/powerpoint/2010/main" val="1710993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C9106D901B448B24197D5D49EFCD4" ma:contentTypeVersion="18" ma:contentTypeDescription="Create a new document." ma:contentTypeScope="" ma:versionID="c5e9bb343ccf6b0b9cdb6daee4bf479b">
  <xsd:schema xmlns:xsd="http://www.w3.org/2001/XMLSchema" xmlns:xs="http://www.w3.org/2001/XMLSchema" xmlns:p="http://schemas.microsoft.com/office/2006/metadata/properties" xmlns:ns2="2a4231d9-844b-42ba-9d15-21bb434c25e3" xmlns:ns3="c0ce68d2-f4a4-4963-9a31-30d16dda62a3" xmlns:ns4="13179a32-cb14-4f3d-a857-19027c31e5d7" targetNamespace="http://schemas.microsoft.com/office/2006/metadata/properties" ma:root="true" ma:fieldsID="d8a65aeab933480d5fa95c3c99241f0b" ns2:_="" ns3:_="" ns4:_="">
    <xsd:import namespace="2a4231d9-844b-42ba-9d15-21bb434c25e3"/>
    <xsd:import namespace="c0ce68d2-f4a4-4963-9a31-30d16dda62a3"/>
    <xsd:import namespace="13179a32-cb14-4f3d-a857-19027c31e5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231d9-844b-42ba-9d15-21bb434c25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e68d2-f4a4-4963-9a31-30d16dda62a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5e69412-a584-4ec1-a817-afb8fde00a0e}" ma:internalName="TaxCatchAll" ma:showField="CatchAllData" ma:web="13179a32-cb14-4f3d-a857-19027c31e5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79a32-cb14-4f3d-a857-19027c31e5d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ce68d2-f4a4-4963-9a31-30d16dda62a3" xsi:nil="true"/>
    <lcf76f155ced4ddcb4097134ff3c332f xmlns="2a4231d9-844b-42ba-9d15-21bb434c25e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AC0F027-B9C6-4C87-8F28-C504237B0D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E994BC-0105-471B-B2C5-0A03C5F21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231d9-844b-42ba-9d15-21bb434c25e3"/>
    <ds:schemaRef ds:uri="c0ce68d2-f4a4-4963-9a31-30d16dda62a3"/>
    <ds:schemaRef ds:uri="13179a32-cb14-4f3d-a857-19027c31e5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1B0362-0AFF-4ED8-AE1D-BC48F01BE50B}">
  <ds:schemaRefs>
    <ds:schemaRef ds:uri="http://www.w3.org/XML/1998/namespace"/>
    <ds:schemaRef ds:uri="http://schemas.microsoft.com/office/2006/documentManagement/types"/>
    <ds:schemaRef ds:uri="http://purl.org/dc/dcmitype/"/>
    <ds:schemaRef ds:uri="c0ce68d2-f4a4-4963-9a31-30d16dda62a3"/>
    <ds:schemaRef ds:uri="http://purl.org/dc/elements/1.1/"/>
    <ds:schemaRef ds:uri="2a4231d9-844b-42ba-9d15-21bb434c25e3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13179a32-cb14-4f3d-a857-19027c31e5d7"/>
  </ds:schemaRefs>
</ds:datastoreItem>
</file>

<file path=docMetadata/LabelInfo.xml><?xml version="1.0" encoding="utf-8"?>
<clbl:labelList xmlns:clbl="http://schemas.microsoft.com/office/2020/mipLabelMetadata">
  <clbl:label id="{f472f14c-d40a-4996-84a9-078c3b8640e0}" enabled="1" method="Standard" siteId="{cd62b7dd-4b48-44bd-90e7-e143a22c8ea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153</TotalTime>
  <Words>43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Victoria Dunn</dc:creator>
  <cp:lastModifiedBy>Merrick Dale</cp:lastModifiedBy>
  <cp:revision>10</cp:revision>
  <cp:lastPrinted>2026-02-23T11:39:07Z</cp:lastPrinted>
  <dcterms:created xsi:type="dcterms:W3CDTF">2025-02-26T12:17:04Z</dcterms:created>
  <dcterms:modified xsi:type="dcterms:W3CDTF">2026-02-23T11:55:54Z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0x010100A71C9106D901B448B24197D5D49EFCD4</vt:lpwstr>
  </property>
  <property fmtid="{D5CDD505-2E9C-101B-9397-08002B2CF9AE}" pid="3" name="ClassificationContentMarkingFooterLocations">
    <vt:lpwstr>Office 2013 - 2022 Theme:8</vt:lpwstr>
  </property>
  <property fmtid="{D5CDD505-2E9C-101B-9397-08002B2CF9AE}" pid="4" name="ClassificationContentMarkingFooterText">
    <vt:lpwstr>Internal</vt:lpwstr>
  </property>
</Properties>
</file>